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4" r:id="rId1"/>
  </p:sldMasterIdLst>
  <p:notesMasterIdLst>
    <p:notesMasterId r:id="rId4"/>
  </p:notesMasterIdLst>
  <p:handoutMasterIdLst>
    <p:handoutMasterId r:id="rId5"/>
  </p:handoutMasterIdLst>
  <p:sldIdLst>
    <p:sldId id="289" r:id="rId2"/>
    <p:sldId id="295" r:id="rId3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s Chrois" initials="LC" lastIdx="46" clrIdx="0">
    <p:extLst>
      <p:ext uri="{19B8F6BF-5375-455C-9EA6-DF929625EA0E}">
        <p15:presenceInfo xmlns:p15="http://schemas.microsoft.com/office/powerpoint/2012/main" userId="3ee1608269410e27" providerId="Windows Live"/>
      </p:ext>
    </p:extLst>
  </p:cmAuthor>
  <p:cmAuthor id="2" name="Christina Krickau Petersen" initials="CKP" lastIdx="17" clrIdx="1">
    <p:extLst>
      <p:ext uri="{19B8F6BF-5375-455C-9EA6-DF929625EA0E}">
        <p15:presenceInfo xmlns:p15="http://schemas.microsoft.com/office/powerpoint/2012/main" userId="S-1-5-21-82648432-1121141791-1703228666-18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142E4A"/>
    <a:srgbClr val="02487E"/>
    <a:srgbClr val="004376"/>
    <a:srgbClr val="0D64AA"/>
    <a:srgbClr val="008FCE"/>
    <a:srgbClr val="009FE3"/>
    <a:srgbClr val="FF0066"/>
    <a:srgbClr val="CECECE"/>
    <a:srgbClr val="4C4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7373" autoAdjust="0"/>
  </p:normalViewPr>
  <p:slideViewPr>
    <p:cSldViewPr snapToGrid="0" showGuides="1">
      <p:cViewPr varScale="1">
        <p:scale>
          <a:sx n="120" d="100"/>
          <a:sy n="120" d="100"/>
        </p:scale>
        <p:origin x="84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notesViewPr>
    <p:cSldViewPr snapToGrid="0" showGuides="1">
      <p:cViewPr varScale="1">
        <p:scale>
          <a:sx n="118" d="100"/>
          <a:sy n="118" d="100"/>
        </p:scale>
        <p:origin x="3972" y="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openxmlformats.org/officeDocument/2006/relationships/tableStyles" Target="tableStyles.xml"/><Relationship Id="rId5" Type="http://schemas.openxmlformats.org/officeDocument/2006/relationships/handoutMaster" Target="handoutMasters/handoutMaster1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1984F4-663D-4BCB-90E9-47674D4868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255BD8-22EC-4F2C-965C-9948D7A636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342A0-A456-4EA6-9D5B-984EE274F22E}" type="datetimeFigureOut">
              <a:rPr lang="en-US" smtClean="0"/>
              <a:t>6/11/2024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160F00-8FD9-4B35-82CD-E9BB617610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0D1837-EDD4-4348-A90D-86CC716C4A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DEA17-F518-418D-89D1-F4B32B37C07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457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6CC0371-45C1-48B0-9ABF-1A7208B3F857}" type="datetimeFigureOut">
              <a:rPr lang="en-US" smtClean="0"/>
              <a:pPr/>
              <a:t>6/11/2024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378ED1-2193-4E4B-AB0E-E73FC66BA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7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>
          <a:gsLst>
            <a:gs pos="0">
              <a:srgbClr val="009FE3"/>
            </a:gs>
            <a:gs pos="50000">
              <a:srgbClr val="0D64AA"/>
            </a:gs>
            <a:gs pos="25000">
              <a:srgbClr val="008FCE"/>
            </a:gs>
            <a:gs pos="75000">
              <a:srgbClr val="004376"/>
            </a:gs>
            <a:gs pos="100000">
              <a:srgbClr val="142E4A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57A22C2C-ED2D-4CBD-9F82-5444E9D54814}"/>
              </a:ext>
            </a:extLst>
          </p:cNvPr>
          <p:cNvSpPr/>
          <p:nvPr userDrawn="1"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84E5A96-4DA7-4D69-B50E-5D4C909D79F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EE05975-6D5A-4B23-87F1-02C98297E90A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39BB6F5-CA75-4069-AA63-C72D80E0ADF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B3E3AA4-306A-460C-A5A7-572607B6D862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30FD11B6-E6EF-476D-BB41-7424EF099F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988" t="33051" r="12992" b="18851"/>
          <a:stretch/>
        </p:blipFill>
        <p:spPr>
          <a:xfrm>
            <a:off x="0" y="1217613"/>
            <a:ext cx="5983288" cy="5640387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33DCBF68-5561-4D38-9CA5-81BBF7D8FC5E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091052C-A0C0-4F83-A219-D1AC54CB1C2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5" name="Picture Placeholder 3">
            <a:extLst>
              <a:ext uri="{FF2B5EF4-FFF2-40B4-BE49-F238E27FC236}">
                <a16:creationId xmlns:a16="http://schemas.microsoft.com/office/drawing/2014/main" id="{6D351D8F-C7C8-47C9-BC63-DFA7D5D15B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217613"/>
            <a:ext cx="12192000" cy="564038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>
              <a:buNone/>
              <a:defRPr lang="da-DK" b="0" i="0" u="none" baseline="0">
                <a:solidFill>
                  <a:srgbClr val="FFFFFF"/>
                </a:solidFill>
                <a:cs typeface="+mn-cs"/>
              </a:defRPr>
            </a:lvl1pPr>
          </a:lstStyle>
          <a:p>
            <a:pPr marL="0" lvl="0" algn="ctr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9" name="Graphic 10">
            <a:extLst>
              <a:ext uri="{FF2B5EF4-FFF2-40B4-BE49-F238E27FC236}">
                <a16:creationId xmlns:a16="http://schemas.microsoft.com/office/drawing/2014/main" id="{ACBD0936-0EB3-4D37-8EF5-789E428EB3AB}"/>
              </a:ext>
            </a:extLst>
          </p:cNvPr>
          <p:cNvGrpSpPr/>
          <p:nvPr/>
        </p:nvGrpSpPr>
        <p:grpSpPr>
          <a:xfrm>
            <a:off x="444501" y="388982"/>
            <a:ext cx="1419620" cy="433890"/>
            <a:chOff x="-8472805" y="5375275"/>
            <a:chExt cx="6419850" cy="1962150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DBFBF77-774A-4065-9037-1E6619D33851}"/>
                </a:ext>
              </a:extLst>
            </p:cNvPr>
            <p:cNvSpPr/>
            <p:nvPr/>
          </p:nvSpPr>
          <p:spPr>
            <a:xfrm>
              <a:off x="-7427436" y="5626259"/>
              <a:ext cx="723900" cy="1181100"/>
            </a:xfrm>
            <a:custGeom>
              <a:avLst/>
              <a:gdLst>
                <a:gd name="connsiteX0" fmla="*/ 284321 w 723900"/>
                <a:gd name="connsiteY0" fmla="*/ 691039 h 1181100"/>
                <a:gd name="connsiteX1" fmla="*/ 676751 w 723900"/>
                <a:gd name="connsiteY1" fmla="*/ 691039 h 1181100"/>
                <a:gd name="connsiteX2" fmla="*/ 676751 w 723900"/>
                <a:gd name="connsiteY2" fmla="*/ 465296 h 1181100"/>
                <a:gd name="connsiteX3" fmla="*/ 284321 w 723900"/>
                <a:gd name="connsiteY3" fmla="*/ 465296 h 1181100"/>
                <a:gd name="connsiteX4" fmla="*/ 284321 w 723900"/>
                <a:gd name="connsiteY4" fmla="*/ 234791 h 1181100"/>
                <a:gd name="connsiteX5" fmla="*/ 694849 w 723900"/>
                <a:gd name="connsiteY5" fmla="*/ 234791 h 1181100"/>
                <a:gd name="connsiteX6" fmla="*/ 694849 w 723900"/>
                <a:gd name="connsiteY6" fmla="*/ 7144 h 1181100"/>
                <a:gd name="connsiteX7" fmla="*/ 7144 w 723900"/>
                <a:gd name="connsiteY7" fmla="*/ 7144 h 1181100"/>
                <a:gd name="connsiteX8" fmla="*/ 7144 w 723900"/>
                <a:gd name="connsiteY8" fmla="*/ 1174909 h 1181100"/>
                <a:gd name="connsiteX9" fmla="*/ 716756 w 723900"/>
                <a:gd name="connsiteY9" fmla="*/ 1174909 h 1181100"/>
                <a:gd name="connsiteX10" fmla="*/ 716756 w 723900"/>
                <a:gd name="connsiteY10" fmla="*/ 938689 h 1181100"/>
                <a:gd name="connsiteX11" fmla="*/ 284321 w 723900"/>
                <a:gd name="connsiteY11" fmla="*/ 93868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3900" h="1181100">
                  <a:moveTo>
                    <a:pt x="284321" y="691039"/>
                  </a:moveTo>
                  <a:lnTo>
                    <a:pt x="676751" y="691039"/>
                  </a:lnTo>
                  <a:lnTo>
                    <a:pt x="676751" y="465296"/>
                  </a:lnTo>
                  <a:lnTo>
                    <a:pt x="284321" y="465296"/>
                  </a:lnTo>
                  <a:lnTo>
                    <a:pt x="284321" y="234791"/>
                  </a:lnTo>
                  <a:lnTo>
                    <a:pt x="694849" y="234791"/>
                  </a:lnTo>
                  <a:lnTo>
                    <a:pt x="69484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716756" y="1174909"/>
                  </a:lnTo>
                  <a:lnTo>
                    <a:pt x="716756" y="938689"/>
                  </a:lnTo>
                  <a:lnTo>
                    <a:pt x="284321" y="938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9111747-7DA0-4E63-A920-C3B080C47F9B}"/>
                </a:ext>
              </a:extLst>
            </p:cNvPr>
            <p:cNvSpPr/>
            <p:nvPr/>
          </p:nvSpPr>
          <p:spPr>
            <a:xfrm>
              <a:off x="-8479949" y="5626259"/>
              <a:ext cx="847725" cy="1181100"/>
            </a:xfrm>
            <a:custGeom>
              <a:avLst/>
              <a:gdLst>
                <a:gd name="connsiteX0" fmla="*/ 7144 w 847725"/>
                <a:gd name="connsiteY0" fmla="*/ 7144 h 1181100"/>
                <a:gd name="connsiteX1" fmla="*/ 7144 w 847725"/>
                <a:gd name="connsiteY1" fmla="*/ 255746 h 1181100"/>
                <a:gd name="connsiteX2" fmla="*/ 278606 w 847725"/>
                <a:gd name="connsiteY2" fmla="*/ 255746 h 1181100"/>
                <a:gd name="connsiteX3" fmla="*/ 278606 w 847725"/>
                <a:gd name="connsiteY3" fmla="*/ 1174909 h 1181100"/>
                <a:gd name="connsiteX4" fmla="*/ 569119 w 847725"/>
                <a:gd name="connsiteY4" fmla="*/ 1174909 h 1181100"/>
                <a:gd name="connsiteX5" fmla="*/ 569119 w 847725"/>
                <a:gd name="connsiteY5" fmla="*/ 255746 h 1181100"/>
                <a:gd name="connsiteX6" fmla="*/ 841534 w 847725"/>
                <a:gd name="connsiteY6" fmla="*/ 255746 h 1181100"/>
                <a:gd name="connsiteX7" fmla="*/ 841534 w 847725"/>
                <a:gd name="connsiteY7" fmla="*/ 714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725" h="1181100">
                  <a:moveTo>
                    <a:pt x="7144" y="7144"/>
                  </a:moveTo>
                  <a:lnTo>
                    <a:pt x="7144" y="255746"/>
                  </a:lnTo>
                  <a:lnTo>
                    <a:pt x="278606" y="255746"/>
                  </a:lnTo>
                  <a:lnTo>
                    <a:pt x="278606" y="1174909"/>
                  </a:lnTo>
                  <a:lnTo>
                    <a:pt x="569119" y="1174909"/>
                  </a:lnTo>
                  <a:lnTo>
                    <a:pt x="569119" y="255746"/>
                  </a:lnTo>
                  <a:lnTo>
                    <a:pt x="841534" y="255746"/>
                  </a:lnTo>
                  <a:lnTo>
                    <a:pt x="8415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AFCD209-19AF-411F-9C72-1A746F7373A2}"/>
                </a:ext>
              </a:extLst>
            </p:cNvPr>
            <p:cNvSpPr/>
            <p:nvPr/>
          </p:nvSpPr>
          <p:spPr>
            <a:xfrm>
              <a:off x="-6453029" y="5623930"/>
              <a:ext cx="933450" cy="1181100"/>
            </a:xfrm>
            <a:custGeom>
              <a:avLst/>
              <a:gdLst>
                <a:gd name="connsiteX0" fmla="*/ 646271 w 933450"/>
                <a:gd name="connsiteY0" fmla="*/ 666697 h 1181100"/>
                <a:gd name="connsiteX1" fmla="*/ 847249 w 933450"/>
                <a:gd name="connsiteY1" fmla="*/ 368565 h 1181100"/>
                <a:gd name="connsiteX2" fmla="*/ 524351 w 933450"/>
                <a:gd name="connsiteY2" fmla="*/ 13282 h 1181100"/>
                <a:gd name="connsiteX3" fmla="*/ 406241 w 933450"/>
                <a:gd name="connsiteY3" fmla="*/ 7567 h 1181100"/>
                <a:gd name="connsiteX4" fmla="*/ 7144 w 933450"/>
                <a:gd name="connsiteY4" fmla="*/ 7567 h 1181100"/>
                <a:gd name="connsiteX5" fmla="*/ 7144 w 933450"/>
                <a:gd name="connsiteY5" fmla="*/ 1175332 h 1181100"/>
                <a:gd name="connsiteX6" fmla="*/ 283369 w 933450"/>
                <a:gd name="connsiteY6" fmla="*/ 1175332 h 1181100"/>
                <a:gd name="connsiteX7" fmla="*/ 283369 w 933450"/>
                <a:gd name="connsiteY7" fmla="*/ 226642 h 1181100"/>
                <a:gd name="connsiteX8" fmla="*/ 409099 w 933450"/>
                <a:gd name="connsiteY8" fmla="*/ 227595 h 1181100"/>
                <a:gd name="connsiteX9" fmla="*/ 581501 w 933450"/>
                <a:gd name="connsiteY9" fmla="*/ 402855 h 1181100"/>
                <a:gd name="connsiteX10" fmla="*/ 406241 w 933450"/>
                <a:gd name="connsiteY10" fmla="*/ 571447 h 1181100"/>
                <a:gd name="connsiteX11" fmla="*/ 315754 w 933450"/>
                <a:gd name="connsiteY11" fmla="*/ 573352 h 1181100"/>
                <a:gd name="connsiteX12" fmla="*/ 317659 w 933450"/>
                <a:gd name="connsiteY12" fmla="*/ 578115 h 1181100"/>
                <a:gd name="connsiteX13" fmla="*/ 598646 w 933450"/>
                <a:gd name="connsiteY13" fmla="*/ 1175332 h 1181100"/>
                <a:gd name="connsiteX14" fmla="*/ 928211 w 933450"/>
                <a:gd name="connsiteY14" fmla="*/ 1175332 h 1181100"/>
                <a:gd name="connsiteX15" fmla="*/ 646271 w 933450"/>
                <a:gd name="connsiteY15" fmla="*/ 666697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1181100">
                  <a:moveTo>
                    <a:pt x="646271" y="666697"/>
                  </a:moveTo>
                  <a:cubicBezTo>
                    <a:pt x="789146" y="620025"/>
                    <a:pt x="847249" y="486675"/>
                    <a:pt x="847249" y="368565"/>
                  </a:cubicBezTo>
                  <a:cubicBezTo>
                    <a:pt x="847249" y="168540"/>
                    <a:pt x="721519" y="26617"/>
                    <a:pt x="524351" y="13282"/>
                  </a:cubicBezTo>
                  <a:cubicBezTo>
                    <a:pt x="524351" y="13282"/>
                    <a:pt x="485299" y="9472"/>
                    <a:pt x="406241" y="7567"/>
                  </a:cubicBezTo>
                  <a:cubicBezTo>
                    <a:pt x="362426" y="6615"/>
                    <a:pt x="7144" y="7567"/>
                    <a:pt x="7144" y="7567"/>
                  </a:cubicBezTo>
                  <a:lnTo>
                    <a:pt x="7144" y="1175332"/>
                  </a:lnTo>
                  <a:lnTo>
                    <a:pt x="283369" y="1175332"/>
                  </a:lnTo>
                  <a:lnTo>
                    <a:pt x="283369" y="226642"/>
                  </a:lnTo>
                  <a:cubicBezTo>
                    <a:pt x="355759" y="225690"/>
                    <a:pt x="409099" y="227595"/>
                    <a:pt x="409099" y="227595"/>
                  </a:cubicBezTo>
                  <a:cubicBezTo>
                    <a:pt x="510064" y="230452"/>
                    <a:pt x="581501" y="291412"/>
                    <a:pt x="581501" y="402855"/>
                  </a:cubicBezTo>
                  <a:cubicBezTo>
                    <a:pt x="581501" y="502867"/>
                    <a:pt x="497681" y="566685"/>
                    <a:pt x="406241" y="571447"/>
                  </a:cubicBezTo>
                  <a:cubicBezTo>
                    <a:pt x="406241" y="571447"/>
                    <a:pt x="386239" y="573352"/>
                    <a:pt x="315754" y="573352"/>
                  </a:cubicBezTo>
                  <a:cubicBezTo>
                    <a:pt x="315754" y="575257"/>
                    <a:pt x="316706" y="576210"/>
                    <a:pt x="317659" y="578115"/>
                  </a:cubicBezTo>
                  <a:lnTo>
                    <a:pt x="598646" y="1175332"/>
                  </a:lnTo>
                  <a:lnTo>
                    <a:pt x="928211" y="1175332"/>
                  </a:lnTo>
                  <a:lnTo>
                    <a:pt x="646271" y="6666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7B39176-CEC0-43C3-96AD-41586E97EEA1}"/>
                </a:ext>
              </a:extLst>
            </p:cNvPr>
            <p:cNvSpPr/>
            <p:nvPr/>
          </p:nvSpPr>
          <p:spPr>
            <a:xfrm>
              <a:off x="-2875441" y="5368131"/>
              <a:ext cx="828675" cy="685800"/>
            </a:xfrm>
            <a:custGeom>
              <a:avLst/>
              <a:gdLst>
                <a:gd name="connsiteX0" fmla="*/ 815818 w 828675"/>
                <a:gd name="connsiteY0" fmla="*/ 343376 h 685800"/>
                <a:gd name="connsiteX1" fmla="*/ 666276 w 828675"/>
                <a:gd name="connsiteY1" fmla="*/ 601504 h 685800"/>
                <a:gd name="connsiteX2" fmla="*/ 348141 w 828675"/>
                <a:gd name="connsiteY2" fmla="*/ 681514 h 685800"/>
                <a:gd name="connsiteX3" fmla="*/ 62391 w 828675"/>
                <a:gd name="connsiteY3" fmla="*/ 601504 h 685800"/>
                <a:gd name="connsiteX4" fmla="*/ 16671 w 828675"/>
                <a:gd name="connsiteY4" fmla="*/ 343376 h 685800"/>
                <a:gd name="connsiteX5" fmla="*/ 166213 w 828675"/>
                <a:gd name="connsiteY5" fmla="*/ 85249 h 685800"/>
                <a:gd name="connsiteX6" fmla="*/ 484348 w 828675"/>
                <a:gd name="connsiteY6" fmla="*/ 7144 h 685800"/>
                <a:gd name="connsiteX7" fmla="*/ 770098 w 828675"/>
                <a:gd name="connsiteY7" fmla="*/ 85249 h 685800"/>
                <a:gd name="connsiteX8" fmla="*/ 815818 w 828675"/>
                <a:gd name="connsiteY8" fmla="*/ 343376 h 685800"/>
                <a:gd name="connsiteX9" fmla="*/ 686279 w 828675"/>
                <a:gd name="connsiteY9" fmla="*/ 118586 h 685800"/>
                <a:gd name="connsiteX10" fmla="*/ 472918 w 828675"/>
                <a:gd name="connsiteY10" fmla="*/ 54769 h 685800"/>
                <a:gd name="connsiteX11" fmla="*/ 232888 w 828675"/>
                <a:gd name="connsiteY11" fmla="*/ 118586 h 685800"/>
                <a:gd name="connsiteX12" fmla="*/ 119541 w 828675"/>
                <a:gd name="connsiteY12" fmla="*/ 343376 h 685800"/>
                <a:gd name="connsiteX13" fmla="*/ 148116 w 828675"/>
                <a:gd name="connsiteY13" fmla="*/ 568166 h 685800"/>
                <a:gd name="connsiteX14" fmla="*/ 362429 w 828675"/>
                <a:gd name="connsiteY14" fmla="*/ 631031 h 685800"/>
                <a:gd name="connsiteX15" fmla="*/ 602459 w 828675"/>
                <a:gd name="connsiteY15" fmla="*/ 568166 h 685800"/>
                <a:gd name="connsiteX16" fmla="*/ 716759 w 828675"/>
                <a:gd name="connsiteY16" fmla="*/ 343376 h 685800"/>
                <a:gd name="connsiteX17" fmla="*/ 686279 w 828675"/>
                <a:gd name="connsiteY17" fmla="*/ 118586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8675" h="685800">
                  <a:moveTo>
                    <a:pt x="815818" y="343376"/>
                  </a:moveTo>
                  <a:cubicBezTo>
                    <a:pt x="796768" y="436721"/>
                    <a:pt x="751048" y="540544"/>
                    <a:pt x="666276" y="601504"/>
                  </a:cubicBezTo>
                  <a:cubicBezTo>
                    <a:pt x="581504" y="662464"/>
                    <a:pt x="458631" y="681514"/>
                    <a:pt x="348141" y="681514"/>
                  </a:cubicBezTo>
                  <a:cubicBezTo>
                    <a:pt x="237651" y="681514"/>
                    <a:pt x="122398" y="662464"/>
                    <a:pt x="62391" y="601504"/>
                  </a:cubicBezTo>
                  <a:cubicBezTo>
                    <a:pt x="2384" y="540544"/>
                    <a:pt x="-1427" y="436721"/>
                    <a:pt x="16671" y="343376"/>
                  </a:cubicBezTo>
                  <a:cubicBezTo>
                    <a:pt x="35721" y="250031"/>
                    <a:pt x="81441" y="146209"/>
                    <a:pt x="166213" y="85249"/>
                  </a:cubicBezTo>
                  <a:cubicBezTo>
                    <a:pt x="250986" y="24289"/>
                    <a:pt x="374811" y="7144"/>
                    <a:pt x="484348" y="7144"/>
                  </a:cubicBezTo>
                  <a:cubicBezTo>
                    <a:pt x="593886" y="7144"/>
                    <a:pt x="710091" y="24289"/>
                    <a:pt x="770098" y="85249"/>
                  </a:cubicBezTo>
                  <a:cubicBezTo>
                    <a:pt x="830106" y="147161"/>
                    <a:pt x="833916" y="250031"/>
                    <a:pt x="815818" y="343376"/>
                  </a:cubicBezTo>
                  <a:moveTo>
                    <a:pt x="686279" y="118586"/>
                  </a:moveTo>
                  <a:cubicBezTo>
                    <a:pt x="642463" y="66199"/>
                    <a:pt x="554834" y="54769"/>
                    <a:pt x="472918" y="54769"/>
                  </a:cubicBezTo>
                  <a:cubicBezTo>
                    <a:pt x="390051" y="54769"/>
                    <a:pt x="296706" y="66199"/>
                    <a:pt x="232888" y="118586"/>
                  </a:cubicBezTo>
                  <a:cubicBezTo>
                    <a:pt x="169071" y="170974"/>
                    <a:pt x="134781" y="263366"/>
                    <a:pt x="119541" y="343376"/>
                  </a:cubicBezTo>
                  <a:cubicBezTo>
                    <a:pt x="104301" y="423386"/>
                    <a:pt x="104301" y="515779"/>
                    <a:pt x="148116" y="568166"/>
                  </a:cubicBezTo>
                  <a:cubicBezTo>
                    <a:pt x="191931" y="620554"/>
                    <a:pt x="280513" y="631031"/>
                    <a:pt x="362429" y="631031"/>
                  </a:cubicBezTo>
                  <a:cubicBezTo>
                    <a:pt x="444343" y="631031"/>
                    <a:pt x="538641" y="620554"/>
                    <a:pt x="602459" y="568166"/>
                  </a:cubicBezTo>
                  <a:cubicBezTo>
                    <a:pt x="666276" y="515779"/>
                    <a:pt x="700566" y="423386"/>
                    <a:pt x="716759" y="343376"/>
                  </a:cubicBezTo>
                  <a:cubicBezTo>
                    <a:pt x="730093" y="263366"/>
                    <a:pt x="730093" y="170974"/>
                    <a:pt x="686279" y="11858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E7FC9B-0FDE-494E-A7FE-98E8C1E11A91}"/>
                </a:ext>
              </a:extLst>
            </p:cNvPr>
            <p:cNvSpPr/>
            <p:nvPr/>
          </p:nvSpPr>
          <p:spPr>
            <a:xfrm>
              <a:off x="-2619216" y="5516721"/>
              <a:ext cx="371475" cy="419100"/>
            </a:xfrm>
            <a:custGeom>
              <a:avLst/>
              <a:gdLst>
                <a:gd name="connsiteX0" fmla="*/ 7144 w 371475"/>
                <a:gd name="connsiteY0" fmla="*/ 116681 h 419100"/>
                <a:gd name="connsiteX1" fmla="*/ 114776 w 371475"/>
                <a:gd name="connsiteY1" fmla="*/ 116681 h 419100"/>
                <a:gd name="connsiteX2" fmla="*/ 56674 w 371475"/>
                <a:gd name="connsiteY2" fmla="*/ 412909 h 419100"/>
                <a:gd name="connsiteX3" fmla="*/ 178594 w 371475"/>
                <a:gd name="connsiteY3" fmla="*/ 412909 h 419100"/>
                <a:gd name="connsiteX4" fmla="*/ 237649 w 371475"/>
                <a:gd name="connsiteY4" fmla="*/ 116681 h 419100"/>
                <a:gd name="connsiteX5" fmla="*/ 344329 w 371475"/>
                <a:gd name="connsiteY5" fmla="*/ 116681 h 419100"/>
                <a:gd name="connsiteX6" fmla="*/ 365284 w 371475"/>
                <a:gd name="connsiteY6" fmla="*/ 7144 h 419100"/>
                <a:gd name="connsiteX7" fmla="*/ 197644 w 371475"/>
                <a:gd name="connsiteY7" fmla="*/ 7144 h 419100"/>
                <a:gd name="connsiteX8" fmla="*/ 29051 w 371475"/>
                <a:gd name="connsiteY8" fmla="*/ 714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419100">
                  <a:moveTo>
                    <a:pt x="7144" y="116681"/>
                  </a:moveTo>
                  <a:lnTo>
                    <a:pt x="114776" y="116681"/>
                  </a:lnTo>
                  <a:lnTo>
                    <a:pt x="56674" y="412909"/>
                  </a:lnTo>
                  <a:lnTo>
                    <a:pt x="178594" y="412909"/>
                  </a:lnTo>
                  <a:lnTo>
                    <a:pt x="237649" y="116681"/>
                  </a:lnTo>
                  <a:lnTo>
                    <a:pt x="344329" y="116681"/>
                  </a:lnTo>
                  <a:lnTo>
                    <a:pt x="365284" y="7144"/>
                  </a:lnTo>
                  <a:lnTo>
                    <a:pt x="197644" y="7144"/>
                  </a:lnTo>
                  <a:lnTo>
                    <a:pt x="290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FD91895-1053-4DF0-9AD6-537CBB8A9022}"/>
                </a:ext>
              </a:extLst>
            </p:cNvPr>
            <p:cNvSpPr/>
            <p:nvPr/>
          </p:nvSpPr>
          <p:spPr>
            <a:xfrm>
              <a:off x="-5356701" y="5626259"/>
              <a:ext cx="1266825" cy="1181100"/>
            </a:xfrm>
            <a:custGeom>
              <a:avLst/>
              <a:gdLst>
                <a:gd name="connsiteX0" fmla="*/ 977741 w 1266825"/>
                <a:gd name="connsiteY0" fmla="*/ 288131 h 1181100"/>
                <a:gd name="connsiteX1" fmla="*/ 977741 w 1266825"/>
                <a:gd name="connsiteY1" fmla="*/ 288131 h 1181100"/>
                <a:gd name="connsiteX2" fmla="*/ 977741 w 1266825"/>
                <a:gd name="connsiteY2" fmla="*/ 1174909 h 1181100"/>
                <a:gd name="connsiteX3" fmla="*/ 1260634 w 1266825"/>
                <a:gd name="connsiteY3" fmla="*/ 1174909 h 1181100"/>
                <a:gd name="connsiteX4" fmla="*/ 1260634 w 1266825"/>
                <a:gd name="connsiteY4" fmla="*/ 7144 h 1181100"/>
                <a:gd name="connsiteX5" fmla="*/ 805339 w 1266825"/>
                <a:gd name="connsiteY5" fmla="*/ 7144 h 1181100"/>
                <a:gd name="connsiteX6" fmla="*/ 633889 w 1266825"/>
                <a:gd name="connsiteY6" fmla="*/ 739616 h 1181100"/>
                <a:gd name="connsiteX7" fmla="*/ 633889 w 1266825"/>
                <a:gd name="connsiteY7" fmla="*/ 739616 h 1181100"/>
                <a:gd name="connsiteX8" fmla="*/ 631031 w 1266825"/>
                <a:gd name="connsiteY8" fmla="*/ 739616 h 1181100"/>
                <a:gd name="connsiteX9" fmla="*/ 631031 w 1266825"/>
                <a:gd name="connsiteY9" fmla="*/ 739616 h 1181100"/>
                <a:gd name="connsiteX10" fmla="*/ 473869 w 1266825"/>
                <a:gd name="connsiteY10" fmla="*/ 7144 h 1181100"/>
                <a:gd name="connsiteX11" fmla="*/ 7144 w 1266825"/>
                <a:gd name="connsiteY11" fmla="*/ 7144 h 1181100"/>
                <a:gd name="connsiteX12" fmla="*/ 7144 w 1266825"/>
                <a:gd name="connsiteY12" fmla="*/ 1174909 h 1181100"/>
                <a:gd name="connsiteX13" fmla="*/ 283369 w 1266825"/>
                <a:gd name="connsiteY13" fmla="*/ 1174909 h 1181100"/>
                <a:gd name="connsiteX14" fmla="*/ 283369 w 1266825"/>
                <a:gd name="connsiteY14" fmla="*/ 288131 h 1181100"/>
                <a:gd name="connsiteX15" fmla="*/ 283369 w 1266825"/>
                <a:gd name="connsiteY15" fmla="*/ 288131 h 1181100"/>
                <a:gd name="connsiteX16" fmla="*/ 286226 w 1266825"/>
                <a:gd name="connsiteY16" fmla="*/ 288131 h 1181100"/>
                <a:gd name="connsiteX17" fmla="*/ 286226 w 1266825"/>
                <a:gd name="connsiteY17" fmla="*/ 288131 h 1181100"/>
                <a:gd name="connsiteX18" fmla="*/ 523399 w 1266825"/>
                <a:gd name="connsiteY18" fmla="*/ 1174909 h 1181100"/>
                <a:gd name="connsiteX19" fmla="*/ 720566 w 1266825"/>
                <a:gd name="connsiteY19" fmla="*/ 1174909 h 1181100"/>
                <a:gd name="connsiteX20" fmla="*/ 972979 w 1266825"/>
                <a:gd name="connsiteY20" fmla="*/ 288131 h 1181100"/>
                <a:gd name="connsiteX21" fmla="*/ 972979 w 1266825"/>
                <a:gd name="connsiteY21" fmla="*/ 288131 h 1181100"/>
                <a:gd name="connsiteX22" fmla="*/ 977741 w 1266825"/>
                <a:gd name="connsiteY22" fmla="*/ 28813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66825" h="1181100">
                  <a:moveTo>
                    <a:pt x="977741" y="288131"/>
                  </a:moveTo>
                  <a:cubicBezTo>
                    <a:pt x="977741" y="288131"/>
                    <a:pt x="977741" y="288131"/>
                    <a:pt x="977741" y="288131"/>
                  </a:cubicBezTo>
                  <a:lnTo>
                    <a:pt x="977741" y="1174909"/>
                  </a:lnTo>
                  <a:lnTo>
                    <a:pt x="1260634" y="1174909"/>
                  </a:lnTo>
                  <a:lnTo>
                    <a:pt x="1260634" y="7144"/>
                  </a:lnTo>
                  <a:lnTo>
                    <a:pt x="805339" y="7144"/>
                  </a:lnTo>
                  <a:lnTo>
                    <a:pt x="633889" y="739616"/>
                  </a:lnTo>
                  <a:cubicBezTo>
                    <a:pt x="633889" y="739616"/>
                    <a:pt x="633889" y="739616"/>
                    <a:pt x="633889" y="739616"/>
                  </a:cubicBezTo>
                  <a:lnTo>
                    <a:pt x="631031" y="739616"/>
                  </a:lnTo>
                  <a:cubicBezTo>
                    <a:pt x="631031" y="739616"/>
                    <a:pt x="631031" y="739616"/>
                    <a:pt x="631031" y="739616"/>
                  </a:cubicBezTo>
                  <a:lnTo>
                    <a:pt x="47386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283369" y="1174909"/>
                  </a:lnTo>
                  <a:lnTo>
                    <a:pt x="283369" y="288131"/>
                  </a:lnTo>
                  <a:cubicBezTo>
                    <a:pt x="283369" y="288131"/>
                    <a:pt x="283369" y="288131"/>
                    <a:pt x="283369" y="288131"/>
                  </a:cubicBezTo>
                  <a:lnTo>
                    <a:pt x="286226" y="288131"/>
                  </a:lnTo>
                  <a:cubicBezTo>
                    <a:pt x="286226" y="288131"/>
                    <a:pt x="286226" y="288131"/>
                    <a:pt x="286226" y="288131"/>
                  </a:cubicBezTo>
                  <a:lnTo>
                    <a:pt x="523399" y="1174909"/>
                  </a:lnTo>
                  <a:lnTo>
                    <a:pt x="720566" y="1174909"/>
                  </a:lnTo>
                  <a:lnTo>
                    <a:pt x="972979" y="288131"/>
                  </a:lnTo>
                  <a:cubicBezTo>
                    <a:pt x="972979" y="288131"/>
                    <a:pt x="972979" y="288131"/>
                    <a:pt x="972979" y="288131"/>
                  </a:cubicBezTo>
                  <a:lnTo>
                    <a:pt x="977741" y="288131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6224C0A-96AD-40CA-B25C-55B79519686C}"/>
                </a:ext>
              </a:extLst>
            </p:cNvPr>
            <p:cNvSpPr/>
            <p:nvPr/>
          </p:nvSpPr>
          <p:spPr>
            <a:xfrm>
              <a:off x="-3988911" y="5626259"/>
              <a:ext cx="1123950" cy="1181100"/>
            </a:xfrm>
            <a:custGeom>
              <a:avLst/>
              <a:gdLst>
                <a:gd name="connsiteX0" fmla="*/ 747236 w 1123950"/>
                <a:gd name="connsiteY0" fmla="*/ 7144 h 1181100"/>
                <a:gd name="connsiteX1" fmla="*/ 397669 w 1123950"/>
                <a:gd name="connsiteY1" fmla="*/ 7144 h 1181100"/>
                <a:gd name="connsiteX2" fmla="*/ 7144 w 1123950"/>
                <a:gd name="connsiteY2" fmla="*/ 1174909 h 1181100"/>
                <a:gd name="connsiteX3" fmla="*/ 310991 w 1123950"/>
                <a:gd name="connsiteY3" fmla="*/ 1174909 h 1181100"/>
                <a:gd name="connsiteX4" fmla="*/ 387191 w 1123950"/>
                <a:gd name="connsiteY4" fmla="*/ 927259 h 1181100"/>
                <a:gd name="connsiteX5" fmla="*/ 732949 w 1123950"/>
                <a:gd name="connsiteY5" fmla="*/ 927259 h 1181100"/>
                <a:gd name="connsiteX6" fmla="*/ 794861 w 1123950"/>
                <a:gd name="connsiteY6" fmla="*/ 1174909 h 1181100"/>
                <a:gd name="connsiteX7" fmla="*/ 1121569 w 1123950"/>
                <a:gd name="connsiteY7" fmla="*/ 1174909 h 1181100"/>
                <a:gd name="connsiteX8" fmla="*/ 747236 w 1123950"/>
                <a:gd name="connsiteY8" fmla="*/ 7144 h 1181100"/>
                <a:gd name="connsiteX9" fmla="*/ 440531 w 1123950"/>
                <a:gd name="connsiteY9" fmla="*/ 702469 h 1181100"/>
                <a:gd name="connsiteX10" fmla="*/ 566261 w 1123950"/>
                <a:gd name="connsiteY10" fmla="*/ 244316 h 1181100"/>
                <a:gd name="connsiteX11" fmla="*/ 566261 w 1123950"/>
                <a:gd name="connsiteY11" fmla="*/ 244316 h 1181100"/>
                <a:gd name="connsiteX12" fmla="*/ 569119 w 1123950"/>
                <a:gd name="connsiteY12" fmla="*/ 244316 h 1181100"/>
                <a:gd name="connsiteX13" fmla="*/ 569119 w 1123950"/>
                <a:gd name="connsiteY13" fmla="*/ 244316 h 1181100"/>
                <a:gd name="connsiteX14" fmla="*/ 671989 w 1123950"/>
                <a:gd name="connsiteY14" fmla="*/ 702469 h 1181100"/>
                <a:gd name="connsiteX15" fmla="*/ 440531 w 1123950"/>
                <a:gd name="connsiteY15" fmla="*/ 70246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3950" h="1181100">
                  <a:moveTo>
                    <a:pt x="747236" y="7144"/>
                  </a:moveTo>
                  <a:lnTo>
                    <a:pt x="397669" y="7144"/>
                  </a:lnTo>
                  <a:lnTo>
                    <a:pt x="7144" y="1174909"/>
                  </a:lnTo>
                  <a:lnTo>
                    <a:pt x="310991" y="1174909"/>
                  </a:lnTo>
                  <a:lnTo>
                    <a:pt x="387191" y="927259"/>
                  </a:lnTo>
                  <a:lnTo>
                    <a:pt x="732949" y="927259"/>
                  </a:lnTo>
                  <a:lnTo>
                    <a:pt x="794861" y="1174909"/>
                  </a:lnTo>
                  <a:lnTo>
                    <a:pt x="1121569" y="1174909"/>
                  </a:lnTo>
                  <a:lnTo>
                    <a:pt x="747236" y="7144"/>
                  </a:lnTo>
                  <a:close/>
                  <a:moveTo>
                    <a:pt x="440531" y="702469"/>
                  </a:moveTo>
                  <a:lnTo>
                    <a:pt x="566261" y="244316"/>
                  </a:lnTo>
                  <a:cubicBezTo>
                    <a:pt x="566261" y="244316"/>
                    <a:pt x="566261" y="244316"/>
                    <a:pt x="566261" y="244316"/>
                  </a:cubicBezTo>
                  <a:lnTo>
                    <a:pt x="569119" y="244316"/>
                  </a:lnTo>
                  <a:cubicBezTo>
                    <a:pt x="569119" y="244316"/>
                    <a:pt x="569119" y="244316"/>
                    <a:pt x="569119" y="244316"/>
                  </a:cubicBezTo>
                  <a:lnTo>
                    <a:pt x="671989" y="702469"/>
                  </a:lnTo>
                  <a:lnTo>
                    <a:pt x="440531" y="7024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7957F9F-9BDE-4AA8-8A29-C752105528ED}"/>
                </a:ext>
              </a:extLst>
            </p:cNvPr>
            <p:cNvSpPr/>
            <p:nvPr/>
          </p:nvSpPr>
          <p:spPr>
            <a:xfrm>
              <a:off x="-6463506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50AA231-7D1B-428F-A89F-B0992761F2FE}"/>
                </a:ext>
              </a:extLst>
            </p:cNvPr>
            <p:cNvSpPr/>
            <p:nvPr/>
          </p:nvSpPr>
          <p:spPr>
            <a:xfrm>
              <a:off x="-6226334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3CD8CA7-49FB-440A-83A1-6ECA68F903C3}"/>
                </a:ext>
              </a:extLst>
            </p:cNvPr>
            <p:cNvSpPr/>
            <p:nvPr/>
          </p:nvSpPr>
          <p:spPr>
            <a:xfrm>
              <a:off x="-6072029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D0EDC4-75E8-4264-9E4A-D72D8D0AE276}"/>
                </a:ext>
              </a:extLst>
            </p:cNvPr>
            <p:cNvSpPr/>
            <p:nvPr/>
          </p:nvSpPr>
          <p:spPr>
            <a:xfrm>
              <a:off x="-591772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4C1A02-DE9D-4019-84E9-597681DD056D}"/>
                </a:ext>
              </a:extLst>
            </p:cNvPr>
            <p:cNvSpPr/>
            <p:nvPr/>
          </p:nvSpPr>
          <p:spPr>
            <a:xfrm>
              <a:off x="-5825331" y="7059771"/>
              <a:ext cx="161925" cy="276225"/>
            </a:xfrm>
            <a:custGeom>
              <a:avLst/>
              <a:gdLst>
                <a:gd name="connsiteX0" fmla="*/ 7144 w 161925"/>
                <a:gd name="connsiteY0" fmla="*/ 276701 h 276225"/>
                <a:gd name="connsiteX1" fmla="*/ 7144 w 161925"/>
                <a:gd name="connsiteY1" fmla="*/ 7144 h 276225"/>
                <a:gd name="connsiteX2" fmla="*/ 153829 w 161925"/>
                <a:gd name="connsiteY2" fmla="*/ 7144 h 276225"/>
                <a:gd name="connsiteX3" fmla="*/ 153829 w 161925"/>
                <a:gd name="connsiteY3" fmla="*/ 49054 h 276225"/>
                <a:gd name="connsiteX4" fmla="*/ 63341 w 161925"/>
                <a:gd name="connsiteY4" fmla="*/ 49054 h 276225"/>
                <a:gd name="connsiteX5" fmla="*/ 63341 w 161925"/>
                <a:gd name="connsiteY5" fmla="*/ 115729 h 276225"/>
                <a:gd name="connsiteX6" fmla="*/ 147161 w 161925"/>
                <a:gd name="connsiteY6" fmla="*/ 115729 h 276225"/>
                <a:gd name="connsiteX7" fmla="*/ 147161 w 161925"/>
                <a:gd name="connsiteY7" fmla="*/ 156686 h 276225"/>
                <a:gd name="connsiteX8" fmla="*/ 63341 w 161925"/>
                <a:gd name="connsiteY8" fmla="*/ 156686 h 276225"/>
                <a:gd name="connsiteX9" fmla="*/ 63341 w 161925"/>
                <a:gd name="connsiteY9" fmla="*/ 235744 h 276225"/>
                <a:gd name="connsiteX10" fmla="*/ 156686 w 161925"/>
                <a:gd name="connsiteY10" fmla="*/ 235744 h 276225"/>
                <a:gd name="connsiteX11" fmla="*/ 156686 w 161925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276225">
                  <a:moveTo>
                    <a:pt x="7144" y="276701"/>
                  </a:moveTo>
                  <a:lnTo>
                    <a:pt x="7144" y="7144"/>
                  </a:lnTo>
                  <a:lnTo>
                    <a:pt x="153829" y="7144"/>
                  </a:lnTo>
                  <a:lnTo>
                    <a:pt x="153829" y="49054"/>
                  </a:lnTo>
                  <a:lnTo>
                    <a:pt x="63341" y="49054"/>
                  </a:lnTo>
                  <a:lnTo>
                    <a:pt x="63341" y="115729"/>
                  </a:lnTo>
                  <a:lnTo>
                    <a:pt x="147161" y="115729"/>
                  </a:lnTo>
                  <a:lnTo>
                    <a:pt x="147161" y="156686"/>
                  </a:lnTo>
                  <a:lnTo>
                    <a:pt x="63341" y="156686"/>
                  </a:lnTo>
                  <a:lnTo>
                    <a:pt x="63341" y="235744"/>
                  </a:lnTo>
                  <a:lnTo>
                    <a:pt x="156686" y="235744"/>
                  </a:lnTo>
                  <a:lnTo>
                    <a:pt x="156686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948C42-D585-40DB-977D-D97ABE2F28FE}"/>
                </a:ext>
              </a:extLst>
            </p:cNvPr>
            <p:cNvSpPr/>
            <p:nvPr/>
          </p:nvSpPr>
          <p:spPr>
            <a:xfrm>
              <a:off x="-5657093" y="7056914"/>
              <a:ext cx="180975" cy="285750"/>
            </a:xfrm>
            <a:custGeom>
              <a:avLst/>
              <a:gdLst>
                <a:gd name="connsiteX0" fmla="*/ 87508 w 180975"/>
                <a:gd name="connsiteY0" fmla="*/ 284321 h 285750"/>
                <a:gd name="connsiteX1" fmla="*/ 7498 w 180975"/>
                <a:gd name="connsiteY1" fmla="*/ 196691 h 285750"/>
                <a:gd name="connsiteX2" fmla="*/ 63696 w 180975"/>
                <a:gd name="connsiteY2" fmla="*/ 196691 h 285750"/>
                <a:gd name="connsiteX3" fmla="*/ 96081 w 180975"/>
                <a:gd name="connsiteY3" fmla="*/ 244316 h 285750"/>
                <a:gd name="connsiteX4" fmla="*/ 124656 w 180975"/>
                <a:gd name="connsiteY4" fmla="*/ 213836 h 285750"/>
                <a:gd name="connsiteX5" fmla="*/ 11308 w 180975"/>
                <a:gd name="connsiteY5" fmla="*/ 82391 h 285750"/>
                <a:gd name="connsiteX6" fmla="*/ 99891 w 180975"/>
                <a:gd name="connsiteY6" fmla="*/ 7144 h 285750"/>
                <a:gd name="connsiteX7" fmla="*/ 177996 w 180975"/>
                <a:gd name="connsiteY7" fmla="*/ 88106 h 285750"/>
                <a:gd name="connsiteX8" fmla="*/ 123703 w 180975"/>
                <a:gd name="connsiteY8" fmla="*/ 88106 h 285750"/>
                <a:gd name="connsiteX9" fmla="*/ 97986 w 180975"/>
                <a:gd name="connsiteY9" fmla="*/ 47149 h 285750"/>
                <a:gd name="connsiteX10" fmla="*/ 68458 w 180975"/>
                <a:gd name="connsiteY10" fmla="*/ 75724 h 285750"/>
                <a:gd name="connsiteX11" fmla="*/ 181806 w 180975"/>
                <a:gd name="connsiteY11" fmla="*/ 207169 h 285750"/>
                <a:gd name="connsiteX12" fmla="*/ 87508 w 180975"/>
                <a:gd name="connsiteY12" fmla="*/ 284321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85750">
                  <a:moveTo>
                    <a:pt x="87508" y="284321"/>
                  </a:moveTo>
                  <a:cubicBezTo>
                    <a:pt x="17976" y="284321"/>
                    <a:pt x="4641" y="243364"/>
                    <a:pt x="7498" y="196691"/>
                  </a:cubicBezTo>
                  <a:lnTo>
                    <a:pt x="63696" y="196691"/>
                  </a:lnTo>
                  <a:cubicBezTo>
                    <a:pt x="63696" y="222409"/>
                    <a:pt x="64648" y="244316"/>
                    <a:pt x="96081" y="244316"/>
                  </a:cubicBezTo>
                  <a:cubicBezTo>
                    <a:pt x="115131" y="244316"/>
                    <a:pt x="124656" y="231934"/>
                    <a:pt x="124656" y="213836"/>
                  </a:cubicBezTo>
                  <a:cubicBezTo>
                    <a:pt x="124656" y="165259"/>
                    <a:pt x="11308" y="162401"/>
                    <a:pt x="11308" y="82391"/>
                  </a:cubicBezTo>
                  <a:cubicBezTo>
                    <a:pt x="11308" y="40481"/>
                    <a:pt x="31311" y="7144"/>
                    <a:pt x="99891" y="7144"/>
                  </a:cubicBezTo>
                  <a:cubicBezTo>
                    <a:pt x="154183" y="7144"/>
                    <a:pt x="181806" y="31909"/>
                    <a:pt x="177996" y="88106"/>
                  </a:cubicBezTo>
                  <a:lnTo>
                    <a:pt x="123703" y="88106"/>
                  </a:lnTo>
                  <a:cubicBezTo>
                    <a:pt x="123703" y="68104"/>
                    <a:pt x="119893" y="47149"/>
                    <a:pt x="97986" y="47149"/>
                  </a:cubicBezTo>
                  <a:cubicBezTo>
                    <a:pt x="79888" y="47149"/>
                    <a:pt x="68458" y="57626"/>
                    <a:pt x="68458" y="75724"/>
                  </a:cubicBezTo>
                  <a:cubicBezTo>
                    <a:pt x="68458" y="127159"/>
                    <a:pt x="181806" y="122396"/>
                    <a:pt x="181806" y="207169"/>
                  </a:cubicBezTo>
                  <a:cubicBezTo>
                    <a:pt x="180853" y="275749"/>
                    <a:pt x="130371" y="284321"/>
                    <a:pt x="87508" y="28432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2B84779-A147-4FCD-A5CC-0528C043480D}"/>
                </a:ext>
              </a:extLst>
            </p:cNvPr>
            <p:cNvSpPr/>
            <p:nvPr/>
          </p:nvSpPr>
          <p:spPr>
            <a:xfrm>
              <a:off x="-535765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92A8540-FEFB-457B-A01F-20D263517A10}"/>
                </a:ext>
              </a:extLst>
            </p:cNvPr>
            <p:cNvSpPr/>
            <p:nvPr/>
          </p:nvSpPr>
          <p:spPr>
            <a:xfrm>
              <a:off x="-52452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3D32D7B-295D-4CD5-BB7A-13BA018CAB37}"/>
                </a:ext>
              </a:extLst>
            </p:cNvPr>
            <p:cNvSpPr/>
            <p:nvPr/>
          </p:nvSpPr>
          <p:spPr>
            <a:xfrm>
              <a:off x="-489664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23ADFC1-0EF9-433C-98BF-0F3D140D8E79}"/>
                </a:ext>
              </a:extLst>
            </p:cNvPr>
            <p:cNvSpPr/>
            <p:nvPr/>
          </p:nvSpPr>
          <p:spPr>
            <a:xfrm>
              <a:off x="-478424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4F4E84C-EEE9-4210-A0FD-C2DFAD7565DA}"/>
                </a:ext>
              </a:extLst>
            </p:cNvPr>
            <p:cNvSpPr/>
            <p:nvPr/>
          </p:nvSpPr>
          <p:spPr>
            <a:xfrm>
              <a:off x="-4527074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D501E72-FEA1-47EE-8C0D-AD64ADACCF10}"/>
                </a:ext>
              </a:extLst>
            </p:cNvPr>
            <p:cNvSpPr/>
            <p:nvPr/>
          </p:nvSpPr>
          <p:spPr>
            <a:xfrm>
              <a:off x="-427275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8104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4316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B271FE0-AB77-4459-93AB-4CF79744C260}"/>
                </a:ext>
              </a:extLst>
            </p:cNvPr>
            <p:cNvSpPr/>
            <p:nvPr/>
          </p:nvSpPr>
          <p:spPr>
            <a:xfrm>
              <a:off x="-4055586" y="7059771"/>
              <a:ext cx="209550" cy="276225"/>
            </a:xfrm>
            <a:custGeom>
              <a:avLst/>
              <a:gdLst>
                <a:gd name="connsiteX0" fmla="*/ 7144 w 209550"/>
                <a:gd name="connsiteY0" fmla="*/ 7144 h 276225"/>
                <a:gd name="connsiteX1" fmla="*/ 66199 w 209550"/>
                <a:gd name="connsiteY1" fmla="*/ 7144 h 276225"/>
                <a:gd name="connsiteX2" fmla="*/ 108109 w 209550"/>
                <a:gd name="connsiteY2" fmla="*/ 203359 h 276225"/>
                <a:gd name="connsiteX3" fmla="*/ 108109 w 209550"/>
                <a:gd name="connsiteY3" fmla="*/ 203359 h 276225"/>
                <a:gd name="connsiteX4" fmla="*/ 155734 w 209550"/>
                <a:gd name="connsiteY4" fmla="*/ 7144 h 276225"/>
                <a:gd name="connsiteX5" fmla="*/ 210979 w 209550"/>
                <a:gd name="connsiteY5" fmla="*/ 7144 h 276225"/>
                <a:gd name="connsiteX6" fmla="*/ 139541 w 209550"/>
                <a:gd name="connsiteY6" fmla="*/ 276701 h 276225"/>
                <a:gd name="connsiteX7" fmla="*/ 73819 w 209550"/>
                <a:gd name="connsiteY7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550" h="276225">
                  <a:moveTo>
                    <a:pt x="7144" y="7144"/>
                  </a:moveTo>
                  <a:lnTo>
                    <a:pt x="66199" y="7144"/>
                  </a:lnTo>
                  <a:lnTo>
                    <a:pt x="108109" y="203359"/>
                  </a:lnTo>
                  <a:lnTo>
                    <a:pt x="108109" y="203359"/>
                  </a:lnTo>
                  <a:lnTo>
                    <a:pt x="155734" y="7144"/>
                  </a:lnTo>
                  <a:lnTo>
                    <a:pt x="210979" y="7144"/>
                  </a:lnTo>
                  <a:lnTo>
                    <a:pt x="139541" y="276701"/>
                  </a:lnTo>
                  <a:lnTo>
                    <a:pt x="73819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82B69F5-1B32-4503-9078-5FEC086DAC70}"/>
                </a:ext>
              </a:extLst>
            </p:cNvPr>
            <p:cNvSpPr/>
            <p:nvPr/>
          </p:nvSpPr>
          <p:spPr>
            <a:xfrm>
              <a:off x="-3851751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D9FFA8-160C-49CB-A929-E3E090EA5651}"/>
                </a:ext>
              </a:extLst>
            </p:cNvPr>
            <p:cNvSpPr/>
            <p:nvPr/>
          </p:nvSpPr>
          <p:spPr>
            <a:xfrm>
              <a:off x="-3638391" y="7059771"/>
              <a:ext cx="190500" cy="276225"/>
            </a:xfrm>
            <a:custGeom>
              <a:avLst/>
              <a:gdLst>
                <a:gd name="connsiteX0" fmla="*/ 188119 w 190500"/>
                <a:gd name="connsiteY0" fmla="*/ 7144 h 276225"/>
                <a:gd name="connsiteX1" fmla="*/ 188119 w 190500"/>
                <a:gd name="connsiteY1" fmla="*/ 51911 h 276225"/>
                <a:gd name="connsiteX2" fmla="*/ 126206 w 190500"/>
                <a:gd name="connsiteY2" fmla="*/ 51911 h 276225"/>
                <a:gd name="connsiteX3" fmla="*/ 126206 w 190500"/>
                <a:gd name="connsiteY3" fmla="*/ 276701 h 276225"/>
                <a:gd name="connsiteX4" fmla="*/ 70009 w 190500"/>
                <a:gd name="connsiteY4" fmla="*/ 276701 h 276225"/>
                <a:gd name="connsiteX5" fmla="*/ 70009 w 190500"/>
                <a:gd name="connsiteY5" fmla="*/ 51911 h 276225"/>
                <a:gd name="connsiteX6" fmla="*/ 7144 w 190500"/>
                <a:gd name="connsiteY6" fmla="*/ 51911 h 276225"/>
                <a:gd name="connsiteX7" fmla="*/ 7144 w 190500"/>
                <a:gd name="connsiteY7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276225">
                  <a:moveTo>
                    <a:pt x="188119" y="7144"/>
                  </a:moveTo>
                  <a:lnTo>
                    <a:pt x="188119" y="51911"/>
                  </a:lnTo>
                  <a:lnTo>
                    <a:pt x="126206" y="51911"/>
                  </a:lnTo>
                  <a:lnTo>
                    <a:pt x="126206" y="276701"/>
                  </a:lnTo>
                  <a:lnTo>
                    <a:pt x="70009" y="276701"/>
                  </a:lnTo>
                  <a:lnTo>
                    <a:pt x="70009" y="51911"/>
                  </a:lnTo>
                  <a:lnTo>
                    <a:pt x="7144" y="5191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633F971-16FD-47FB-818A-8819FC5179E6}"/>
                </a:ext>
              </a:extLst>
            </p:cNvPr>
            <p:cNvSpPr/>
            <p:nvPr/>
          </p:nvSpPr>
          <p:spPr>
            <a:xfrm>
              <a:off x="-342217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F267F1C-85C6-4153-9948-981DEBDE0372}"/>
                </a:ext>
              </a:extLst>
            </p:cNvPr>
            <p:cNvSpPr/>
            <p:nvPr/>
          </p:nvSpPr>
          <p:spPr>
            <a:xfrm>
              <a:off x="-331263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7151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5269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E141168-F70D-49F8-9B21-72599143ECE9}"/>
                </a:ext>
              </a:extLst>
            </p:cNvPr>
            <p:cNvSpPr/>
            <p:nvPr/>
          </p:nvSpPr>
          <p:spPr>
            <a:xfrm>
              <a:off x="-30735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2 w 209550"/>
                <a:gd name="connsiteY6" fmla="*/ 7144 h 276225"/>
                <a:gd name="connsiteX7" fmla="*/ 208122 w 209550"/>
                <a:gd name="connsiteY7" fmla="*/ 276701 h 276225"/>
                <a:gd name="connsiteX8" fmla="*/ 133827 w 209550"/>
                <a:gd name="connsiteY8" fmla="*/ 276701 h 276225"/>
                <a:gd name="connsiteX9" fmla="*/ 60484 w 209550"/>
                <a:gd name="connsiteY9" fmla="*/ 79534 h 276225"/>
                <a:gd name="connsiteX10" fmla="*/ 60484 w 209550"/>
                <a:gd name="connsiteY10" fmla="*/ 79534 h 276225"/>
                <a:gd name="connsiteX11" fmla="*/ 60484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2" y="7144"/>
                  </a:lnTo>
                  <a:lnTo>
                    <a:pt x="208122" y="276701"/>
                  </a:lnTo>
                  <a:lnTo>
                    <a:pt x="133827" y="276701"/>
                  </a:lnTo>
                  <a:lnTo>
                    <a:pt x="60484" y="79534"/>
                  </a:lnTo>
                  <a:lnTo>
                    <a:pt x="60484" y="79534"/>
                  </a:lnTo>
                  <a:lnTo>
                    <a:pt x="6048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itle 64">
            <a:extLst>
              <a:ext uri="{FF2B5EF4-FFF2-40B4-BE49-F238E27FC236}">
                <a16:creationId xmlns:a16="http://schemas.microsoft.com/office/drawing/2014/main" id="{69D0A91D-B970-4D4A-8ACB-57803657E8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3697" y="2205051"/>
            <a:ext cx="8409753" cy="1089373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cap="all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3688CFD4-80DE-4535-8338-DDD6B85ABC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3697" y="3429000"/>
            <a:ext cx="8409753" cy="549276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22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D59000E-953B-437B-B0B7-63432F23DC44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90025" y="660291"/>
            <a:ext cx="2659063" cy="234000"/>
          </a:xfrm>
        </p:spPr>
        <p:txBody>
          <a:bodyPr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D9F7F0D0-46B8-48FB-973F-2CEF4D8D02CA}" type="datetime3">
              <a:rPr lang="en-US" smtClean="0"/>
              <a:t>11 June 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5A52981-21C4-4249-BCE6-957FB700572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9090023" y="372913"/>
            <a:ext cx="2655889" cy="233362"/>
          </a:xfrm>
        </p:spPr>
        <p:txBody>
          <a:bodyPr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Terma Internal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3662E40-87E7-4469-91C5-393CBCBFF9C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2192000" y="6624000"/>
            <a:ext cx="440690" cy="234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D204C99F-324E-4B3B-937E-991D1D1491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87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1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C with speaker and t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Table of Contents Header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26CBB9E9-BA5C-4036-BA76-A5E71FF973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499" y="1446530"/>
            <a:ext cx="8420101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5B968DCB-9AB9-4846-B870-0E74A0091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85263" y="1446530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E74C44F0-C34D-4649-9A42-937E0FF375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4499" y="2065373"/>
            <a:ext cx="8420101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A76D5E6A-E195-425B-A8B0-418CB3A018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86121" y="2069002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03" name="Text Placeholder 11">
            <a:extLst>
              <a:ext uri="{FF2B5EF4-FFF2-40B4-BE49-F238E27FC236}">
                <a16:creationId xmlns:a16="http://schemas.microsoft.com/office/drawing/2014/main" id="{E3273372-6F5E-4AC7-8FC0-7AF8AB9983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44499" y="2684216"/>
            <a:ext cx="8420101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04" name="Text Placeholder 11">
            <a:extLst>
              <a:ext uri="{FF2B5EF4-FFF2-40B4-BE49-F238E27FC236}">
                <a16:creationId xmlns:a16="http://schemas.microsoft.com/office/drawing/2014/main" id="{7C8EE98A-6CB6-4614-B557-702DA8D2CE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085263" y="2691474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06" name="Text Placeholder 11">
            <a:extLst>
              <a:ext uri="{FF2B5EF4-FFF2-40B4-BE49-F238E27FC236}">
                <a16:creationId xmlns:a16="http://schemas.microsoft.com/office/drawing/2014/main" id="{30BF08FD-848F-46B4-B8AC-7155F358B31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99" y="3308139"/>
            <a:ext cx="8420101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07" name="Text Placeholder 11">
            <a:extLst>
              <a:ext uri="{FF2B5EF4-FFF2-40B4-BE49-F238E27FC236}">
                <a16:creationId xmlns:a16="http://schemas.microsoft.com/office/drawing/2014/main" id="{8175D83E-E489-4ACB-AD8C-205C3E23CF8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86121" y="3313946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09" name="Text Placeholder 11">
            <a:extLst>
              <a:ext uri="{FF2B5EF4-FFF2-40B4-BE49-F238E27FC236}">
                <a16:creationId xmlns:a16="http://schemas.microsoft.com/office/drawing/2014/main" id="{F12016C1-B8E4-4A2A-8B0E-6B51B3A6F07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4499" y="3926982"/>
            <a:ext cx="8420101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0" name="Text Placeholder 11">
            <a:extLst>
              <a:ext uri="{FF2B5EF4-FFF2-40B4-BE49-F238E27FC236}">
                <a16:creationId xmlns:a16="http://schemas.microsoft.com/office/drawing/2014/main" id="{B9482EFC-4D47-4A73-ABF4-495EB8F2FD9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85263" y="3936418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12" name="Text Placeholder 11">
            <a:extLst>
              <a:ext uri="{FF2B5EF4-FFF2-40B4-BE49-F238E27FC236}">
                <a16:creationId xmlns:a16="http://schemas.microsoft.com/office/drawing/2014/main" id="{31476175-F505-45DD-94F4-D3B7F798354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4499" y="4550905"/>
            <a:ext cx="8420101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3" name="Text Placeholder 11">
            <a:extLst>
              <a:ext uri="{FF2B5EF4-FFF2-40B4-BE49-F238E27FC236}">
                <a16:creationId xmlns:a16="http://schemas.microsoft.com/office/drawing/2014/main" id="{53BC040B-652C-4F32-93D2-32476562972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86121" y="4558890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15" name="Text Placeholder 11">
            <a:extLst>
              <a:ext uri="{FF2B5EF4-FFF2-40B4-BE49-F238E27FC236}">
                <a16:creationId xmlns:a16="http://schemas.microsoft.com/office/drawing/2014/main" id="{55E834B0-A372-487E-A81E-3857101AA55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4499" y="5174828"/>
            <a:ext cx="8420101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6" name="Text Placeholder 11">
            <a:extLst>
              <a:ext uri="{FF2B5EF4-FFF2-40B4-BE49-F238E27FC236}">
                <a16:creationId xmlns:a16="http://schemas.microsoft.com/office/drawing/2014/main" id="{CACE2406-FDD7-4983-8E16-1FCDA98DE8E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85263" y="5181362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18" name="Text Placeholder 11">
            <a:extLst>
              <a:ext uri="{FF2B5EF4-FFF2-40B4-BE49-F238E27FC236}">
                <a16:creationId xmlns:a16="http://schemas.microsoft.com/office/drawing/2014/main" id="{D545C238-5278-45AC-A522-208BBAB99FC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44499" y="5798751"/>
            <a:ext cx="8420101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9" name="Text Placeholder 11">
            <a:extLst>
              <a:ext uri="{FF2B5EF4-FFF2-40B4-BE49-F238E27FC236}">
                <a16:creationId xmlns:a16="http://schemas.microsoft.com/office/drawing/2014/main" id="{3241351E-AD63-480C-91E6-176FF2B0F2D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086121" y="5798751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DD71F5-B87F-404A-BD61-6A6E2C964232}"/>
              </a:ext>
            </a:extLst>
          </p:cNvPr>
          <p:cNvSpPr>
            <a:spLocks noGrp="1"/>
          </p:cNvSpPr>
          <p:nvPr>
            <p:ph type="dt" sz="half" idx="46"/>
          </p:nvPr>
        </p:nvSpPr>
        <p:spPr/>
        <p:txBody>
          <a:bodyPr/>
          <a:lstStyle/>
          <a:p>
            <a:fld id="{B1A36679-12C9-44F8-857E-CFF8E2399845}" type="datetime3">
              <a:rPr lang="en-US" smtClean="0"/>
              <a:t>11 June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F10D4A-E351-42F2-823F-11EB31E8CA43}"/>
              </a:ext>
            </a:extLst>
          </p:cNvPr>
          <p:cNvSpPr>
            <a:spLocks noGrp="1"/>
          </p:cNvSpPr>
          <p:nvPr>
            <p:ph type="ftr" sz="quarter" idx="47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0618CF-7096-417B-90F0-E03E6DBD3381}"/>
              </a:ext>
            </a:extLst>
          </p:cNvPr>
          <p:cNvSpPr>
            <a:spLocks noGrp="1"/>
          </p:cNvSpPr>
          <p:nvPr>
            <p:ph type="sldNum" sz="quarter" idx="48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40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090B00-B426-4D2D-8FEC-883E8C5265A8}"/>
              </a:ext>
            </a:extLst>
          </p:cNvPr>
          <p:cNvSpPr/>
          <p:nvPr/>
        </p:nvSpPr>
        <p:spPr>
          <a:xfrm>
            <a:off x="0" y="0"/>
            <a:ext cx="12192000" cy="6596063"/>
          </a:xfrm>
          <a:prstGeom prst="rect">
            <a:avLst/>
          </a:prstGeom>
          <a:gradFill>
            <a:gsLst>
              <a:gs pos="0">
                <a:srgbClr val="009FE3"/>
              </a:gs>
              <a:gs pos="50000">
                <a:schemeClr val="bg2"/>
              </a:gs>
              <a:gs pos="25000">
                <a:srgbClr val="008FCE"/>
              </a:gs>
              <a:gs pos="75000">
                <a:srgbClr val="004376"/>
              </a:gs>
              <a:gs pos="100000">
                <a:srgbClr val="142E4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rmAutofit/>
          </a:bodyPr>
          <a:lstStyle/>
          <a:p>
            <a:pPr lvl="0" indent="-17640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b="0" i="0" u="none" baseline="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CE4D83-B339-4602-996B-16A0F735E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499" y="446089"/>
            <a:ext cx="11299825" cy="3538082"/>
          </a:xfrm>
          <a:prstGeom prst="rect">
            <a:avLst/>
          </a:prstGeom>
        </p:spPr>
        <p:txBody>
          <a:bodyPr anchor="b"/>
          <a:lstStyle>
            <a:lvl1pPr>
              <a:defRPr sz="54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1850B-2D19-4827-83E8-9CFA32556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499" y="4424363"/>
            <a:ext cx="11299825" cy="12910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8F3AAFB-632D-4F53-9C60-14AAFC6997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162" r="29249"/>
          <a:stretch/>
        </p:blipFill>
        <p:spPr>
          <a:xfrm>
            <a:off x="8179118" y="0"/>
            <a:ext cx="4009706" cy="4014651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E3BEF8-7D46-40D0-A356-A5F59E407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468DC-801C-41B4-962A-DE3B8469FA78}" type="datetime3">
              <a:rPr lang="en-US" smtClean="0"/>
              <a:t>11 June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3AA9D-6669-45C8-965B-5E45B2744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4DD711A-7A2A-4228-B3B7-04A0EED0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9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_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E4D83-B339-4602-996B-16A0F735E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499" y="446089"/>
            <a:ext cx="11299825" cy="3538082"/>
          </a:xfrm>
          <a:prstGeom prst="rect">
            <a:avLst/>
          </a:prstGeom>
        </p:spPr>
        <p:txBody>
          <a:bodyPr anchor="b"/>
          <a:lstStyle>
            <a:lvl1pPr>
              <a:defRPr sz="5400" cap="all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1850B-2D19-4827-83E8-9CFA32556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499" y="4424363"/>
            <a:ext cx="11299825" cy="12910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9E93AC3-300E-4DC4-91B4-14E234CB55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162" r="29194"/>
          <a:stretch/>
        </p:blipFill>
        <p:spPr>
          <a:xfrm>
            <a:off x="8179117" y="0"/>
            <a:ext cx="4012883" cy="401465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8A59C9-A78E-436D-A557-6FA768A2B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844C0-B217-47B5-AF1E-F5A62FBB2814}" type="datetime3">
              <a:rPr lang="en-US" smtClean="0"/>
              <a:t>11 June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82885-23E4-437F-A187-DCC46A106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FD90E-F654-4994-82AA-9FF8F5B86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6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layout w/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B85533-09BD-4CB6-A3D4-1EC12C2BAB7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4F0964-9BE9-4E90-82EB-AE641503A4B6}"/>
              </a:ext>
            </a:extLst>
          </p:cNvPr>
          <p:cNvCxnSpPr/>
          <p:nvPr userDrawn="1"/>
        </p:nvCxnSpPr>
        <p:spPr>
          <a:xfrm>
            <a:off x="444500" y="1217613"/>
            <a:ext cx="11304588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DF985-478E-42CA-93A2-420C8BB180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170CEF9-9088-43A9-B4D3-53E94F1D8766}" type="datetime3">
              <a:rPr lang="en-US" smtClean="0"/>
              <a:t>11 June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6A979-5E3E-4B75-A146-43978736F57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01D0F8A-4D15-4255-B1A2-5A71758686B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7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Layout -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B85533-09BD-4CB6-A3D4-1EC12C2BAB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4499" y="1441450"/>
            <a:ext cx="11299827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DA53B-174D-4B22-8E87-308E561BB90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70B207-E1B5-4D32-8690-B3ED7C95EA25}" type="datetime3">
              <a:rPr lang="en-US" smtClean="0"/>
              <a:t>11 June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3276A4-AC97-44B3-8D75-8B9F89E62C2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E86521-D6BA-4267-9B10-EEF5DB5EF3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13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Footer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34AC7E0-19FC-4454-9BF7-A339BBA36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631E-17CF-4F29-9743-FD36D3EF29A1}" type="datetime3">
              <a:rPr lang="en-US" smtClean="0"/>
              <a:t>11 June 2024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259CEE5-8E9D-416E-BED5-304D68B62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D8621D8-28AE-414D-9600-C18969E9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97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CEDDCF-E897-480F-9480-84961CA9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43DC2-C88A-45E1-942B-532F7EA07F12}" type="datetime3">
              <a:rPr lang="en-US" smtClean="0"/>
              <a:t>11 June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AE6B6C-5D1B-4688-9CA3-EBBBCC359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427D9-AF94-4B7F-A489-EFBB59C28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8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B46B7E-1843-4495-8D64-17208379AF3F}"/>
              </a:ext>
            </a:extLst>
          </p:cNvPr>
          <p:cNvSpPr/>
          <p:nvPr userDrawn="1"/>
        </p:nvSpPr>
        <p:spPr>
          <a:xfrm>
            <a:off x="444500" y="6624000"/>
            <a:ext cx="1285130" cy="2340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accent2"/>
                </a:solidFill>
                <a:latin typeface="Arial" charset="0"/>
              </a:rPr>
              <a:t>© The Terma Group </a:t>
            </a:r>
            <a:fld id="{281DFA58-ADE7-4FAC-A8B6-5C3C4867083D}" type="datetimeyyyy">
              <a:rPr lang="en-US" sz="800" smtClean="0">
                <a:solidFill>
                  <a:schemeClr val="accent2"/>
                </a:solidFill>
                <a:latin typeface="Arial" charset="0"/>
              </a:rPr>
              <a:t>2024</a:t>
            </a:fld>
            <a:r>
              <a:rPr lang="en-US" sz="800" dirty="0">
                <a:solidFill>
                  <a:schemeClr val="accent2"/>
                </a:solidFill>
                <a:latin typeface="Arial" charset="0"/>
              </a:rPr>
              <a:t>	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81D01-34B7-4BB4-89A3-CC7218564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9E187F48-3E75-4C9F-9C55-B736ECDD423B}" type="datetime3">
              <a:rPr lang="en-US" smtClean="0"/>
              <a:t>11 June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EC03E-AB71-4630-B139-CC27ACAB9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Terma Internal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5C16B-60DC-4800-97EE-0994DF8DC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204C99F-324E-4B3B-937E-991D1D1491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76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layout w/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B85533-09BD-4CB6-A3D4-1EC12C2BAB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4499" y="1441450"/>
            <a:ext cx="5538789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51EAE89-578A-432B-84E1-FE9B7A7CA77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12005" y="1441450"/>
            <a:ext cx="5532320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B3DC68A-FD75-48E4-9039-B7A7FB128A61}"/>
              </a:ext>
            </a:extLst>
          </p:cNvPr>
          <p:cNvCxnSpPr/>
          <p:nvPr userDrawn="1"/>
        </p:nvCxnSpPr>
        <p:spPr>
          <a:xfrm>
            <a:off x="444500" y="1217613"/>
            <a:ext cx="11304588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E398DE-1717-4ED6-9C17-013870E264B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33AE782-4812-4A2B-B91F-73CE795A9376}" type="datetime3">
              <a:rPr lang="en-US" smtClean="0"/>
              <a:t>11 June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D81D16-096F-4EDD-A49D-071809A44C4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8938A9-09A7-4C1E-B2BA-5FBD8631309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3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 layout w/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B85533-09BD-4CB6-A3D4-1EC12C2BAB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4500" y="1441450"/>
            <a:ext cx="3616326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51EAE89-578A-432B-84E1-FE9B7A7CA77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26413" y="1441450"/>
            <a:ext cx="3617912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E599C4C-C858-4324-A04F-2448708243F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87836" y="1441450"/>
            <a:ext cx="3614739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CE30B44-CA04-48D7-8799-457C51C47A6B}"/>
              </a:ext>
            </a:extLst>
          </p:cNvPr>
          <p:cNvCxnSpPr/>
          <p:nvPr userDrawn="1"/>
        </p:nvCxnSpPr>
        <p:spPr>
          <a:xfrm>
            <a:off x="444500" y="1217613"/>
            <a:ext cx="11304588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994ADC-3B08-4119-A397-37E00469098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8F463BB-4B97-453C-819D-4F497CDE8773}" type="datetime3">
              <a:rPr lang="en-US" smtClean="0"/>
              <a:t>11 June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45A7C3-3FD3-4818-9F80-D33E6F56DC7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642481-DDD7-4B67-A857-23434F34F6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0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284E5A96-4DA7-4D69-B50E-5D4C909D79F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EE05975-6D5A-4B23-87F1-02C98297E90A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39BB6F5-CA75-4069-AA63-C72D80E0ADF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B3E3AA4-306A-460C-A5A7-572607B6D862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3DCBF68-5561-4D38-9CA5-81BBF7D8FC5E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091052C-A0C0-4F83-A219-D1AC54CB1C2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gradFill>
            <a:gsLst>
              <a:gs pos="0">
                <a:srgbClr val="009FE3"/>
              </a:gs>
              <a:gs pos="50000">
                <a:srgbClr val="0D64AA"/>
              </a:gs>
              <a:gs pos="25000">
                <a:srgbClr val="008FCE"/>
              </a:gs>
              <a:gs pos="75000">
                <a:srgbClr val="004376"/>
              </a:gs>
              <a:gs pos="100000">
                <a:srgbClr val="142E4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19" name="Graphic 10">
            <a:extLst>
              <a:ext uri="{FF2B5EF4-FFF2-40B4-BE49-F238E27FC236}">
                <a16:creationId xmlns:a16="http://schemas.microsoft.com/office/drawing/2014/main" id="{ACBD0936-0EB3-4D37-8EF5-789E428EB3AB}"/>
              </a:ext>
            </a:extLst>
          </p:cNvPr>
          <p:cNvGrpSpPr/>
          <p:nvPr/>
        </p:nvGrpSpPr>
        <p:grpSpPr>
          <a:xfrm>
            <a:off x="444501" y="388982"/>
            <a:ext cx="1419620" cy="433890"/>
            <a:chOff x="-8472805" y="5375275"/>
            <a:chExt cx="6419850" cy="1962150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DBFBF77-774A-4065-9037-1E6619D33851}"/>
                </a:ext>
              </a:extLst>
            </p:cNvPr>
            <p:cNvSpPr/>
            <p:nvPr/>
          </p:nvSpPr>
          <p:spPr>
            <a:xfrm>
              <a:off x="-7427436" y="5626259"/>
              <a:ext cx="723900" cy="1181100"/>
            </a:xfrm>
            <a:custGeom>
              <a:avLst/>
              <a:gdLst>
                <a:gd name="connsiteX0" fmla="*/ 284321 w 723900"/>
                <a:gd name="connsiteY0" fmla="*/ 691039 h 1181100"/>
                <a:gd name="connsiteX1" fmla="*/ 676751 w 723900"/>
                <a:gd name="connsiteY1" fmla="*/ 691039 h 1181100"/>
                <a:gd name="connsiteX2" fmla="*/ 676751 w 723900"/>
                <a:gd name="connsiteY2" fmla="*/ 465296 h 1181100"/>
                <a:gd name="connsiteX3" fmla="*/ 284321 w 723900"/>
                <a:gd name="connsiteY3" fmla="*/ 465296 h 1181100"/>
                <a:gd name="connsiteX4" fmla="*/ 284321 w 723900"/>
                <a:gd name="connsiteY4" fmla="*/ 234791 h 1181100"/>
                <a:gd name="connsiteX5" fmla="*/ 694849 w 723900"/>
                <a:gd name="connsiteY5" fmla="*/ 234791 h 1181100"/>
                <a:gd name="connsiteX6" fmla="*/ 694849 w 723900"/>
                <a:gd name="connsiteY6" fmla="*/ 7144 h 1181100"/>
                <a:gd name="connsiteX7" fmla="*/ 7144 w 723900"/>
                <a:gd name="connsiteY7" fmla="*/ 7144 h 1181100"/>
                <a:gd name="connsiteX8" fmla="*/ 7144 w 723900"/>
                <a:gd name="connsiteY8" fmla="*/ 1174909 h 1181100"/>
                <a:gd name="connsiteX9" fmla="*/ 716756 w 723900"/>
                <a:gd name="connsiteY9" fmla="*/ 1174909 h 1181100"/>
                <a:gd name="connsiteX10" fmla="*/ 716756 w 723900"/>
                <a:gd name="connsiteY10" fmla="*/ 938689 h 1181100"/>
                <a:gd name="connsiteX11" fmla="*/ 284321 w 723900"/>
                <a:gd name="connsiteY11" fmla="*/ 93868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3900" h="1181100">
                  <a:moveTo>
                    <a:pt x="284321" y="691039"/>
                  </a:moveTo>
                  <a:lnTo>
                    <a:pt x="676751" y="691039"/>
                  </a:lnTo>
                  <a:lnTo>
                    <a:pt x="676751" y="465296"/>
                  </a:lnTo>
                  <a:lnTo>
                    <a:pt x="284321" y="465296"/>
                  </a:lnTo>
                  <a:lnTo>
                    <a:pt x="284321" y="234791"/>
                  </a:lnTo>
                  <a:lnTo>
                    <a:pt x="694849" y="234791"/>
                  </a:lnTo>
                  <a:lnTo>
                    <a:pt x="69484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716756" y="1174909"/>
                  </a:lnTo>
                  <a:lnTo>
                    <a:pt x="716756" y="938689"/>
                  </a:lnTo>
                  <a:lnTo>
                    <a:pt x="284321" y="938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9111747-7DA0-4E63-A920-C3B080C47F9B}"/>
                </a:ext>
              </a:extLst>
            </p:cNvPr>
            <p:cNvSpPr/>
            <p:nvPr/>
          </p:nvSpPr>
          <p:spPr>
            <a:xfrm>
              <a:off x="-8479949" y="5626259"/>
              <a:ext cx="847725" cy="1181100"/>
            </a:xfrm>
            <a:custGeom>
              <a:avLst/>
              <a:gdLst>
                <a:gd name="connsiteX0" fmla="*/ 7144 w 847725"/>
                <a:gd name="connsiteY0" fmla="*/ 7144 h 1181100"/>
                <a:gd name="connsiteX1" fmla="*/ 7144 w 847725"/>
                <a:gd name="connsiteY1" fmla="*/ 255746 h 1181100"/>
                <a:gd name="connsiteX2" fmla="*/ 278606 w 847725"/>
                <a:gd name="connsiteY2" fmla="*/ 255746 h 1181100"/>
                <a:gd name="connsiteX3" fmla="*/ 278606 w 847725"/>
                <a:gd name="connsiteY3" fmla="*/ 1174909 h 1181100"/>
                <a:gd name="connsiteX4" fmla="*/ 569119 w 847725"/>
                <a:gd name="connsiteY4" fmla="*/ 1174909 h 1181100"/>
                <a:gd name="connsiteX5" fmla="*/ 569119 w 847725"/>
                <a:gd name="connsiteY5" fmla="*/ 255746 h 1181100"/>
                <a:gd name="connsiteX6" fmla="*/ 841534 w 847725"/>
                <a:gd name="connsiteY6" fmla="*/ 255746 h 1181100"/>
                <a:gd name="connsiteX7" fmla="*/ 841534 w 847725"/>
                <a:gd name="connsiteY7" fmla="*/ 714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725" h="1181100">
                  <a:moveTo>
                    <a:pt x="7144" y="7144"/>
                  </a:moveTo>
                  <a:lnTo>
                    <a:pt x="7144" y="255746"/>
                  </a:lnTo>
                  <a:lnTo>
                    <a:pt x="278606" y="255746"/>
                  </a:lnTo>
                  <a:lnTo>
                    <a:pt x="278606" y="1174909"/>
                  </a:lnTo>
                  <a:lnTo>
                    <a:pt x="569119" y="1174909"/>
                  </a:lnTo>
                  <a:lnTo>
                    <a:pt x="569119" y="255746"/>
                  </a:lnTo>
                  <a:lnTo>
                    <a:pt x="841534" y="255746"/>
                  </a:lnTo>
                  <a:lnTo>
                    <a:pt x="8415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AFCD209-19AF-411F-9C72-1A746F7373A2}"/>
                </a:ext>
              </a:extLst>
            </p:cNvPr>
            <p:cNvSpPr/>
            <p:nvPr/>
          </p:nvSpPr>
          <p:spPr>
            <a:xfrm>
              <a:off x="-6453029" y="5623930"/>
              <a:ext cx="933450" cy="1181100"/>
            </a:xfrm>
            <a:custGeom>
              <a:avLst/>
              <a:gdLst>
                <a:gd name="connsiteX0" fmla="*/ 646271 w 933450"/>
                <a:gd name="connsiteY0" fmla="*/ 666697 h 1181100"/>
                <a:gd name="connsiteX1" fmla="*/ 847249 w 933450"/>
                <a:gd name="connsiteY1" fmla="*/ 368565 h 1181100"/>
                <a:gd name="connsiteX2" fmla="*/ 524351 w 933450"/>
                <a:gd name="connsiteY2" fmla="*/ 13282 h 1181100"/>
                <a:gd name="connsiteX3" fmla="*/ 406241 w 933450"/>
                <a:gd name="connsiteY3" fmla="*/ 7567 h 1181100"/>
                <a:gd name="connsiteX4" fmla="*/ 7144 w 933450"/>
                <a:gd name="connsiteY4" fmla="*/ 7567 h 1181100"/>
                <a:gd name="connsiteX5" fmla="*/ 7144 w 933450"/>
                <a:gd name="connsiteY5" fmla="*/ 1175332 h 1181100"/>
                <a:gd name="connsiteX6" fmla="*/ 283369 w 933450"/>
                <a:gd name="connsiteY6" fmla="*/ 1175332 h 1181100"/>
                <a:gd name="connsiteX7" fmla="*/ 283369 w 933450"/>
                <a:gd name="connsiteY7" fmla="*/ 226642 h 1181100"/>
                <a:gd name="connsiteX8" fmla="*/ 409099 w 933450"/>
                <a:gd name="connsiteY8" fmla="*/ 227595 h 1181100"/>
                <a:gd name="connsiteX9" fmla="*/ 581501 w 933450"/>
                <a:gd name="connsiteY9" fmla="*/ 402855 h 1181100"/>
                <a:gd name="connsiteX10" fmla="*/ 406241 w 933450"/>
                <a:gd name="connsiteY10" fmla="*/ 571447 h 1181100"/>
                <a:gd name="connsiteX11" fmla="*/ 315754 w 933450"/>
                <a:gd name="connsiteY11" fmla="*/ 573352 h 1181100"/>
                <a:gd name="connsiteX12" fmla="*/ 317659 w 933450"/>
                <a:gd name="connsiteY12" fmla="*/ 578115 h 1181100"/>
                <a:gd name="connsiteX13" fmla="*/ 598646 w 933450"/>
                <a:gd name="connsiteY13" fmla="*/ 1175332 h 1181100"/>
                <a:gd name="connsiteX14" fmla="*/ 928211 w 933450"/>
                <a:gd name="connsiteY14" fmla="*/ 1175332 h 1181100"/>
                <a:gd name="connsiteX15" fmla="*/ 646271 w 933450"/>
                <a:gd name="connsiteY15" fmla="*/ 666697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1181100">
                  <a:moveTo>
                    <a:pt x="646271" y="666697"/>
                  </a:moveTo>
                  <a:cubicBezTo>
                    <a:pt x="789146" y="620025"/>
                    <a:pt x="847249" y="486675"/>
                    <a:pt x="847249" y="368565"/>
                  </a:cubicBezTo>
                  <a:cubicBezTo>
                    <a:pt x="847249" y="168540"/>
                    <a:pt x="721519" y="26617"/>
                    <a:pt x="524351" y="13282"/>
                  </a:cubicBezTo>
                  <a:cubicBezTo>
                    <a:pt x="524351" y="13282"/>
                    <a:pt x="485299" y="9472"/>
                    <a:pt x="406241" y="7567"/>
                  </a:cubicBezTo>
                  <a:cubicBezTo>
                    <a:pt x="362426" y="6615"/>
                    <a:pt x="7144" y="7567"/>
                    <a:pt x="7144" y="7567"/>
                  </a:cubicBezTo>
                  <a:lnTo>
                    <a:pt x="7144" y="1175332"/>
                  </a:lnTo>
                  <a:lnTo>
                    <a:pt x="283369" y="1175332"/>
                  </a:lnTo>
                  <a:lnTo>
                    <a:pt x="283369" y="226642"/>
                  </a:lnTo>
                  <a:cubicBezTo>
                    <a:pt x="355759" y="225690"/>
                    <a:pt x="409099" y="227595"/>
                    <a:pt x="409099" y="227595"/>
                  </a:cubicBezTo>
                  <a:cubicBezTo>
                    <a:pt x="510064" y="230452"/>
                    <a:pt x="581501" y="291412"/>
                    <a:pt x="581501" y="402855"/>
                  </a:cubicBezTo>
                  <a:cubicBezTo>
                    <a:pt x="581501" y="502867"/>
                    <a:pt x="497681" y="566685"/>
                    <a:pt x="406241" y="571447"/>
                  </a:cubicBezTo>
                  <a:cubicBezTo>
                    <a:pt x="406241" y="571447"/>
                    <a:pt x="386239" y="573352"/>
                    <a:pt x="315754" y="573352"/>
                  </a:cubicBezTo>
                  <a:cubicBezTo>
                    <a:pt x="315754" y="575257"/>
                    <a:pt x="316706" y="576210"/>
                    <a:pt x="317659" y="578115"/>
                  </a:cubicBezTo>
                  <a:lnTo>
                    <a:pt x="598646" y="1175332"/>
                  </a:lnTo>
                  <a:lnTo>
                    <a:pt x="928211" y="1175332"/>
                  </a:lnTo>
                  <a:lnTo>
                    <a:pt x="646271" y="6666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7B39176-CEC0-43C3-96AD-41586E97EEA1}"/>
                </a:ext>
              </a:extLst>
            </p:cNvPr>
            <p:cNvSpPr/>
            <p:nvPr/>
          </p:nvSpPr>
          <p:spPr>
            <a:xfrm>
              <a:off x="-2875441" y="5368131"/>
              <a:ext cx="828675" cy="685800"/>
            </a:xfrm>
            <a:custGeom>
              <a:avLst/>
              <a:gdLst>
                <a:gd name="connsiteX0" fmla="*/ 815818 w 828675"/>
                <a:gd name="connsiteY0" fmla="*/ 343376 h 685800"/>
                <a:gd name="connsiteX1" fmla="*/ 666276 w 828675"/>
                <a:gd name="connsiteY1" fmla="*/ 601504 h 685800"/>
                <a:gd name="connsiteX2" fmla="*/ 348141 w 828675"/>
                <a:gd name="connsiteY2" fmla="*/ 681514 h 685800"/>
                <a:gd name="connsiteX3" fmla="*/ 62391 w 828675"/>
                <a:gd name="connsiteY3" fmla="*/ 601504 h 685800"/>
                <a:gd name="connsiteX4" fmla="*/ 16671 w 828675"/>
                <a:gd name="connsiteY4" fmla="*/ 343376 h 685800"/>
                <a:gd name="connsiteX5" fmla="*/ 166213 w 828675"/>
                <a:gd name="connsiteY5" fmla="*/ 85249 h 685800"/>
                <a:gd name="connsiteX6" fmla="*/ 484348 w 828675"/>
                <a:gd name="connsiteY6" fmla="*/ 7144 h 685800"/>
                <a:gd name="connsiteX7" fmla="*/ 770098 w 828675"/>
                <a:gd name="connsiteY7" fmla="*/ 85249 h 685800"/>
                <a:gd name="connsiteX8" fmla="*/ 815818 w 828675"/>
                <a:gd name="connsiteY8" fmla="*/ 343376 h 685800"/>
                <a:gd name="connsiteX9" fmla="*/ 686279 w 828675"/>
                <a:gd name="connsiteY9" fmla="*/ 118586 h 685800"/>
                <a:gd name="connsiteX10" fmla="*/ 472918 w 828675"/>
                <a:gd name="connsiteY10" fmla="*/ 54769 h 685800"/>
                <a:gd name="connsiteX11" fmla="*/ 232888 w 828675"/>
                <a:gd name="connsiteY11" fmla="*/ 118586 h 685800"/>
                <a:gd name="connsiteX12" fmla="*/ 119541 w 828675"/>
                <a:gd name="connsiteY12" fmla="*/ 343376 h 685800"/>
                <a:gd name="connsiteX13" fmla="*/ 148116 w 828675"/>
                <a:gd name="connsiteY13" fmla="*/ 568166 h 685800"/>
                <a:gd name="connsiteX14" fmla="*/ 362429 w 828675"/>
                <a:gd name="connsiteY14" fmla="*/ 631031 h 685800"/>
                <a:gd name="connsiteX15" fmla="*/ 602459 w 828675"/>
                <a:gd name="connsiteY15" fmla="*/ 568166 h 685800"/>
                <a:gd name="connsiteX16" fmla="*/ 716759 w 828675"/>
                <a:gd name="connsiteY16" fmla="*/ 343376 h 685800"/>
                <a:gd name="connsiteX17" fmla="*/ 686279 w 828675"/>
                <a:gd name="connsiteY17" fmla="*/ 118586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8675" h="685800">
                  <a:moveTo>
                    <a:pt x="815818" y="343376"/>
                  </a:moveTo>
                  <a:cubicBezTo>
                    <a:pt x="796768" y="436721"/>
                    <a:pt x="751048" y="540544"/>
                    <a:pt x="666276" y="601504"/>
                  </a:cubicBezTo>
                  <a:cubicBezTo>
                    <a:pt x="581504" y="662464"/>
                    <a:pt x="458631" y="681514"/>
                    <a:pt x="348141" y="681514"/>
                  </a:cubicBezTo>
                  <a:cubicBezTo>
                    <a:pt x="237651" y="681514"/>
                    <a:pt x="122398" y="662464"/>
                    <a:pt x="62391" y="601504"/>
                  </a:cubicBezTo>
                  <a:cubicBezTo>
                    <a:pt x="2384" y="540544"/>
                    <a:pt x="-1427" y="436721"/>
                    <a:pt x="16671" y="343376"/>
                  </a:cubicBezTo>
                  <a:cubicBezTo>
                    <a:pt x="35721" y="250031"/>
                    <a:pt x="81441" y="146209"/>
                    <a:pt x="166213" y="85249"/>
                  </a:cubicBezTo>
                  <a:cubicBezTo>
                    <a:pt x="250986" y="24289"/>
                    <a:pt x="374811" y="7144"/>
                    <a:pt x="484348" y="7144"/>
                  </a:cubicBezTo>
                  <a:cubicBezTo>
                    <a:pt x="593886" y="7144"/>
                    <a:pt x="710091" y="24289"/>
                    <a:pt x="770098" y="85249"/>
                  </a:cubicBezTo>
                  <a:cubicBezTo>
                    <a:pt x="830106" y="147161"/>
                    <a:pt x="833916" y="250031"/>
                    <a:pt x="815818" y="343376"/>
                  </a:cubicBezTo>
                  <a:moveTo>
                    <a:pt x="686279" y="118586"/>
                  </a:moveTo>
                  <a:cubicBezTo>
                    <a:pt x="642463" y="66199"/>
                    <a:pt x="554834" y="54769"/>
                    <a:pt x="472918" y="54769"/>
                  </a:cubicBezTo>
                  <a:cubicBezTo>
                    <a:pt x="390051" y="54769"/>
                    <a:pt x="296706" y="66199"/>
                    <a:pt x="232888" y="118586"/>
                  </a:cubicBezTo>
                  <a:cubicBezTo>
                    <a:pt x="169071" y="170974"/>
                    <a:pt x="134781" y="263366"/>
                    <a:pt x="119541" y="343376"/>
                  </a:cubicBezTo>
                  <a:cubicBezTo>
                    <a:pt x="104301" y="423386"/>
                    <a:pt x="104301" y="515779"/>
                    <a:pt x="148116" y="568166"/>
                  </a:cubicBezTo>
                  <a:cubicBezTo>
                    <a:pt x="191931" y="620554"/>
                    <a:pt x="280513" y="631031"/>
                    <a:pt x="362429" y="631031"/>
                  </a:cubicBezTo>
                  <a:cubicBezTo>
                    <a:pt x="444343" y="631031"/>
                    <a:pt x="538641" y="620554"/>
                    <a:pt x="602459" y="568166"/>
                  </a:cubicBezTo>
                  <a:cubicBezTo>
                    <a:pt x="666276" y="515779"/>
                    <a:pt x="700566" y="423386"/>
                    <a:pt x="716759" y="343376"/>
                  </a:cubicBezTo>
                  <a:cubicBezTo>
                    <a:pt x="730093" y="263366"/>
                    <a:pt x="730093" y="170974"/>
                    <a:pt x="686279" y="11858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E7FC9B-0FDE-494E-A7FE-98E8C1E11A91}"/>
                </a:ext>
              </a:extLst>
            </p:cNvPr>
            <p:cNvSpPr/>
            <p:nvPr/>
          </p:nvSpPr>
          <p:spPr>
            <a:xfrm>
              <a:off x="-2619216" y="5516721"/>
              <a:ext cx="371475" cy="419100"/>
            </a:xfrm>
            <a:custGeom>
              <a:avLst/>
              <a:gdLst>
                <a:gd name="connsiteX0" fmla="*/ 7144 w 371475"/>
                <a:gd name="connsiteY0" fmla="*/ 116681 h 419100"/>
                <a:gd name="connsiteX1" fmla="*/ 114776 w 371475"/>
                <a:gd name="connsiteY1" fmla="*/ 116681 h 419100"/>
                <a:gd name="connsiteX2" fmla="*/ 56674 w 371475"/>
                <a:gd name="connsiteY2" fmla="*/ 412909 h 419100"/>
                <a:gd name="connsiteX3" fmla="*/ 178594 w 371475"/>
                <a:gd name="connsiteY3" fmla="*/ 412909 h 419100"/>
                <a:gd name="connsiteX4" fmla="*/ 237649 w 371475"/>
                <a:gd name="connsiteY4" fmla="*/ 116681 h 419100"/>
                <a:gd name="connsiteX5" fmla="*/ 344329 w 371475"/>
                <a:gd name="connsiteY5" fmla="*/ 116681 h 419100"/>
                <a:gd name="connsiteX6" fmla="*/ 365284 w 371475"/>
                <a:gd name="connsiteY6" fmla="*/ 7144 h 419100"/>
                <a:gd name="connsiteX7" fmla="*/ 197644 w 371475"/>
                <a:gd name="connsiteY7" fmla="*/ 7144 h 419100"/>
                <a:gd name="connsiteX8" fmla="*/ 29051 w 371475"/>
                <a:gd name="connsiteY8" fmla="*/ 714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419100">
                  <a:moveTo>
                    <a:pt x="7144" y="116681"/>
                  </a:moveTo>
                  <a:lnTo>
                    <a:pt x="114776" y="116681"/>
                  </a:lnTo>
                  <a:lnTo>
                    <a:pt x="56674" y="412909"/>
                  </a:lnTo>
                  <a:lnTo>
                    <a:pt x="178594" y="412909"/>
                  </a:lnTo>
                  <a:lnTo>
                    <a:pt x="237649" y="116681"/>
                  </a:lnTo>
                  <a:lnTo>
                    <a:pt x="344329" y="116681"/>
                  </a:lnTo>
                  <a:lnTo>
                    <a:pt x="365284" y="7144"/>
                  </a:lnTo>
                  <a:lnTo>
                    <a:pt x="197644" y="7144"/>
                  </a:lnTo>
                  <a:lnTo>
                    <a:pt x="290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FD91895-1053-4DF0-9AD6-537CBB8A9022}"/>
                </a:ext>
              </a:extLst>
            </p:cNvPr>
            <p:cNvSpPr/>
            <p:nvPr/>
          </p:nvSpPr>
          <p:spPr>
            <a:xfrm>
              <a:off x="-5356701" y="5626259"/>
              <a:ext cx="1266825" cy="1181100"/>
            </a:xfrm>
            <a:custGeom>
              <a:avLst/>
              <a:gdLst>
                <a:gd name="connsiteX0" fmla="*/ 977741 w 1266825"/>
                <a:gd name="connsiteY0" fmla="*/ 288131 h 1181100"/>
                <a:gd name="connsiteX1" fmla="*/ 977741 w 1266825"/>
                <a:gd name="connsiteY1" fmla="*/ 288131 h 1181100"/>
                <a:gd name="connsiteX2" fmla="*/ 977741 w 1266825"/>
                <a:gd name="connsiteY2" fmla="*/ 1174909 h 1181100"/>
                <a:gd name="connsiteX3" fmla="*/ 1260634 w 1266825"/>
                <a:gd name="connsiteY3" fmla="*/ 1174909 h 1181100"/>
                <a:gd name="connsiteX4" fmla="*/ 1260634 w 1266825"/>
                <a:gd name="connsiteY4" fmla="*/ 7144 h 1181100"/>
                <a:gd name="connsiteX5" fmla="*/ 805339 w 1266825"/>
                <a:gd name="connsiteY5" fmla="*/ 7144 h 1181100"/>
                <a:gd name="connsiteX6" fmla="*/ 633889 w 1266825"/>
                <a:gd name="connsiteY6" fmla="*/ 739616 h 1181100"/>
                <a:gd name="connsiteX7" fmla="*/ 633889 w 1266825"/>
                <a:gd name="connsiteY7" fmla="*/ 739616 h 1181100"/>
                <a:gd name="connsiteX8" fmla="*/ 631031 w 1266825"/>
                <a:gd name="connsiteY8" fmla="*/ 739616 h 1181100"/>
                <a:gd name="connsiteX9" fmla="*/ 631031 w 1266825"/>
                <a:gd name="connsiteY9" fmla="*/ 739616 h 1181100"/>
                <a:gd name="connsiteX10" fmla="*/ 473869 w 1266825"/>
                <a:gd name="connsiteY10" fmla="*/ 7144 h 1181100"/>
                <a:gd name="connsiteX11" fmla="*/ 7144 w 1266825"/>
                <a:gd name="connsiteY11" fmla="*/ 7144 h 1181100"/>
                <a:gd name="connsiteX12" fmla="*/ 7144 w 1266825"/>
                <a:gd name="connsiteY12" fmla="*/ 1174909 h 1181100"/>
                <a:gd name="connsiteX13" fmla="*/ 283369 w 1266825"/>
                <a:gd name="connsiteY13" fmla="*/ 1174909 h 1181100"/>
                <a:gd name="connsiteX14" fmla="*/ 283369 w 1266825"/>
                <a:gd name="connsiteY14" fmla="*/ 288131 h 1181100"/>
                <a:gd name="connsiteX15" fmla="*/ 283369 w 1266825"/>
                <a:gd name="connsiteY15" fmla="*/ 288131 h 1181100"/>
                <a:gd name="connsiteX16" fmla="*/ 286226 w 1266825"/>
                <a:gd name="connsiteY16" fmla="*/ 288131 h 1181100"/>
                <a:gd name="connsiteX17" fmla="*/ 286226 w 1266825"/>
                <a:gd name="connsiteY17" fmla="*/ 288131 h 1181100"/>
                <a:gd name="connsiteX18" fmla="*/ 523399 w 1266825"/>
                <a:gd name="connsiteY18" fmla="*/ 1174909 h 1181100"/>
                <a:gd name="connsiteX19" fmla="*/ 720566 w 1266825"/>
                <a:gd name="connsiteY19" fmla="*/ 1174909 h 1181100"/>
                <a:gd name="connsiteX20" fmla="*/ 972979 w 1266825"/>
                <a:gd name="connsiteY20" fmla="*/ 288131 h 1181100"/>
                <a:gd name="connsiteX21" fmla="*/ 972979 w 1266825"/>
                <a:gd name="connsiteY21" fmla="*/ 288131 h 1181100"/>
                <a:gd name="connsiteX22" fmla="*/ 977741 w 1266825"/>
                <a:gd name="connsiteY22" fmla="*/ 28813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66825" h="1181100">
                  <a:moveTo>
                    <a:pt x="977741" y="288131"/>
                  </a:moveTo>
                  <a:cubicBezTo>
                    <a:pt x="977741" y="288131"/>
                    <a:pt x="977741" y="288131"/>
                    <a:pt x="977741" y="288131"/>
                  </a:cubicBezTo>
                  <a:lnTo>
                    <a:pt x="977741" y="1174909"/>
                  </a:lnTo>
                  <a:lnTo>
                    <a:pt x="1260634" y="1174909"/>
                  </a:lnTo>
                  <a:lnTo>
                    <a:pt x="1260634" y="7144"/>
                  </a:lnTo>
                  <a:lnTo>
                    <a:pt x="805339" y="7144"/>
                  </a:lnTo>
                  <a:lnTo>
                    <a:pt x="633889" y="739616"/>
                  </a:lnTo>
                  <a:cubicBezTo>
                    <a:pt x="633889" y="739616"/>
                    <a:pt x="633889" y="739616"/>
                    <a:pt x="633889" y="739616"/>
                  </a:cubicBezTo>
                  <a:lnTo>
                    <a:pt x="631031" y="739616"/>
                  </a:lnTo>
                  <a:cubicBezTo>
                    <a:pt x="631031" y="739616"/>
                    <a:pt x="631031" y="739616"/>
                    <a:pt x="631031" y="739616"/>
                  </a:cubicBezTo>
                  <a:lnTo>
                    <a:pt x="47386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283369" y="1174909"/>
                  </a:lnTo>
                  <a:lnTo>
                    <a:pt x="283369" y="288131"/>
                  </a:lnTo>
                  <a:cubicBezTo>
                    <a:pt x="283369" y="288131"/>
                    <a:pt x="283369" y="288131"/>
                    <a:pt x="283369" y="288131"/>
                  </a:cubicBezTo>
                  <a:lnTo>
                    <a:pt x="286226" y="288131"/>
                  </a:lnTo>
                  <a:cubicBezTo>
                    <a:pt x="286226" y="288131"/>
                    <a:pt x="286226" y="288131"/>
                    <a:pt x="286226" y="288131"/>
                  </a:cubicBezTo>
                  <a:lnTo>
                    <a:pt x="523399" y="1174909"/>
                  </a:lnTo>
                  <a:lnTo>
                    <a:pt x="720566" y="1174909"/>
                  </a:lnTo>
                  <a:lnTo>
                    <a:pt x="972979" y="288131"/>
                  </a:lnTo>
                  <a:cubicBezTo>
                    <a:pt x="972979" y="288131"/>
                    <a:pt x="972979" y="288131"/>
                    <a:pt x="972979" y="288131"/>
                  </a:cubicBezTo>
                  <a:lnTo>
                    <a:pt x="977741" y="288131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6224C0A-96AD-40CA-B25C-55B79519686C}"/>
                </a:ext>
              </a:extLst>
            </p:cNvPr>
            <p:cNvSpPr/>
            <p:nvPr/>
          </p:nvSpPr>
          <p:spPr>
            <a:xfrm>
              <a:off x="-3988911" y="5626259"/>
              <a:ext cx="1123950" cy="1181100"/>
            </a:xfrm>
            <a:custGeom>
              <a:avLst/>
              <a:gdLst>
                <a:gd name="connsiteX0" fmla="*/ 747236 w 1123950"/>
                <a:gd name="connsiteY0" fmla="*/ 7144 h 1181100"/>
                <a:gd name="connsiteX1" fmla="*/ 397669 w 1123950"/>
                <a:gd name="connsiteY1" fmla="*/ 7144 h 1181100"/>
                <a:gd name="connsiteX2" fmla="*/ 7144 w 1123950"/>
                <a:gd name="connsiteY2" fmla="*/ 1174909 h 1181100"/>
                <a:gd name="connsiteX3" fmla="*/ 310991 w 1123950"/>
                <a:gd name="connsiteY3" fmla="*/ 1174909 h 1181100"/>
                <a:gd name="connsiteX4" fmla="*/ 387191 w 1123950"/>
                <a:gd name="connsiteY4" fmla="*/ 927259 h 1181100"/>
                <a:gd name="connsiteX5" fmla="*/ 732949 w 1123950"/>
                <a:gd name="connsiteY5" fmla="*/ 927259 h 1181100"/>
                <a:gd name="connsiteX6" fmla="*/ 794861 w 1123950"/>
                <a:gd name="connsiteY6" fmla="*/ 1174909 h 1181100"/>
                <a:gd name="connsiteX7" fmla="*/ 1121569 w 1123950"/>
                <a:gd name="connsiteY7" fmla="*/ 1174909 h 1181100"/>
                <a:gd name="connsiteX8" fmla="*/ 747236 w 1123950"/>
                <a:gd name="connsiteY8" fmla="*/ 7144 h 1181100"/>
                <a:gd name="connsiteX9" fmla="*/ 440531 w 1123950"/>
                <a:gd name="connsiteY9" fmla="*/ 702469 h 1181100"/>
                <a:gd name="connsiteX10" fmla="*/ 566261 w 1123950"/>
                <a:gd name="connsiteY10" fmla="*/ 244316 h 1181100"/>
                <a:gd name="connsiteX11" fmla="*/ 566261 w 1123950"/>
                <a:gd name="connsiteY11" fmla="*/ 244316 h 1181100"/>
                <a:gd name="connsiteX12" fmla="*/ 569119 w 1123950"/>
                <a:gd name="connsiteY12" fmla="*/ 244316 h 1181100"/>
                <a:gd name="connsiteX13" fmla="*/ 569119 w 1123950"/>
                <a:gd name="connsiteY13" fmla="*/ 244316 h 1181100"/>
                <a:gd name="connsiteX14" fmla="*/ 671989 w 1123950"/>
                <a:gd name="connsiteY14" fmla="*/ 702469 h 1181100"/>
                <a:gd name="connsiteX15" fmla="*/ 440531 w 1123950"/>
                <a:gd name="connsiteY15" fmla="*/ 70246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3950" h="1181100">
                  <a:moveTo>
                    <a:pt x="747236" y="7144"/>
                  </a:moveTo>
                  <a:lnTo>
                    <a:pt x="397669" y="7144"/>
                  </a:lnTo>
                  <a:lnTo>
                    <a:pt x="7144" y="1174909"/>
                  </a:lnTo>
                  <a:lnTo>
                    <a:pt x="310991" y="1174909"/>
                  </a:lnTo>
                  <a:lnTo>
                    <a:pt x="387191" y="927259"/>
                  </a:lnTo>
                  <a:lnTo>
                    <a:pt x="732949" y="927259"/>
                  </a:lnTo>
                  <a:lnTo>
                    <a:pt x="794861" y="1174909"/>
                  </a:lnTo>
                  <a:lnTo>
                    <a:pt x="1121569" y="1174909"/>
                  </a:lnTo>
                  <a:lnTo>
                    <a:pt x="747236" y="7144"/>
                  </a:lnTo>
                  <a:close/>
                  <a:moveTo>
                    <a:pt x="440531" y="702469"/>
                  </a:moveTo>
                  <a:lnTo>
                    <a:pt x="566261" y="244316"/>
                  </a:lnTo>
                  <a:cubicBezTo>
                    <a:pt x="566261" y="244316"/>
                    <a:pt x="566261" y="244316"/>
                    <a:pt x="566261" y="244316"/>
                  </a:cubicBezTo>
                  <a:lnTo>
                    <a:pt x="569119" y="244316"/>
                  </a:lnTo>
                  <a:cubicBezTo>
                    <a:pt x="569119" y="244316"/>
                    <a:pt x="569119" y="244316"/>
                    <a:pt x="569119" y="244316"/>
                  </a:cubicBezTo>
                  <a:lnTo>
                    <a:pt x="671989" y="702469"/>
                  </a:lnTo>
                  <a:lnTo>
                    <a:pt x="440531" y="7024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7957F9F-9BDE-4AA8-8A29-C752105528ED}"/>
                </a:ext>
              </a:extLst>
            </p:cNvPr>
            <p:cNvSpPr/>
            <p:nvPr/>
          </p:nvSpPr>
          <p:spPr>
            <a:xfrm>
              <a:off x="-6463506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50AA231-7D1B-428F-A89F-B0992761F2FE}"/>
                </a:ext>
              </a:extLst>
            </p:cNvPr>
            <p:cNvSpPr/>
            <p:nvPr/>
          </p:nvSpPr>
          <p:spPr>
            <a:xfrm>
              <a:off x="-6226334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3CD8CA7-49FB-440A-83A1-6ECA68F903C3}"/>
                </a:ext>
              </a:extLst>
            </p:cNvPr>
            <p:cNvSpPr/>
            <p:nvPr/>
          </p:nvSpPr>
          <p:spPr>
            <a:xfrm>
              <a:off x="-6072029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D0EDC4-75E8-4264-9E4A-D72D8D0AE276}"/>
                </a:ext>
              </a:extLst>
            </p:cNvPr>
            <p:cNvSpPr/>
            <p:nvPr/>
          </p:nvSpPr>
          <p:spPr>
            <a:xfrm>
              <a:off x="-591772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4C1A02-DE9D-4019-84E9-597681DD056D}"/>
                </a:ext>
              </a:extLst>
            </p:cNvPr>
            <p:cNvSpPr/>
            <p:nvPr/>
          </p:nvSpPr>
          <p:spPr>
            <a:xfrm>
              <a:off x="-5825331" y="7059771"/>
              <a:ext cx="161925" cy="276225"/>
            </a:xfrm>
            <a:custGeom>
              <a:avLst/>
              <a:gdLst>
                <a:gd name="connsiteX0" fmla="*/ 7144 w 161925"/>
                <a:gd name="connsiteY0" fmla="*/ 276701 h 276225"/>
                <a:gd name="connsiteX1" fmla="*/ 7144 w 161925"/>
                <a:gd name="connsiteY1" fmla="*/ 7144 h 276225"/>
                <a:gd name="connsiteX2" fmla="*/ 153829 w 161925"/>
                <a:gd name="connsiteY2" fmla="*/ 7144 h 276225"/>
                <a:gd name="connsiteX3" fmla="*/ 153829 w 161925"/>
                <a:gd name="connsiteY3" fmla="*/ 49054 h 276225"/>
                <a:gd name="connsiteX4" fmla="*/ 63341 w 161925"/>
                <a:gd name="connsiteY4" fmla="*/ 49054 h 276225"/>
                <a:gd name="connsiteX5" fmla="*/ 63341 w 161925"/>
                <a:gd name="connsiteY5" fmla="*/ 115729 h 276225"/>
                <a:gd name="connsiteX6" fmla="*/ 147161 w 161925"/>
                <a:gd name="connsiteY6" fmla="*/ 115729 h 276225"/>
                <a:gd name="connsiteX7" fmla="*/ 147161 w 161925"/>
                <a:gd name="connsiteY7" fmla="*/ 156686 h 276225"/>
                <a:gd name="connsiteX8" fmla="*/ 63341 w 161925"/>
                <a:gd name="connsiteY8" fmla="*/ 156686 h 276225"/>
                <a:gd name="connsiteX9" fmla="*/ 63341 w 161925"/>
                <a:gd name="connsiteY9" fmla="*/ 235744 h 276225"/>
                <a:gd name="connsiteX10" fmla="*/ 156686 w 161925"/>
                <a:gd name="connsiteY10" fmla="*/ 235744 h 276225"/>
                <a:gd name="connsiteX11" fmla="*/ 156686 w 161925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276225">
                  <a:moveTo>
                    <a:pt x="7144" y="276701"/>
                  </a:moveTo>
                  <a:lnTo>
                    <a:pt x="7144" y="7144"/>
                  </a:lnTo>
                  <a:lnTo>
                    <a:pt x="153829" y="7144"/>
                  </a:lnTo>
                  <a:lnTo>
                    <a:pt x="153829" y="49054"/>
                  </a:lnTo>
                  <a:lnTo>
                    <a:pt x="63341" y="49054"/>
                  </a:lnTo>
                  <a:lnTo>
                    <a:pt x="63341" y="115729"/>
                  </a:lnTo>
                  <a:lnTo>
                    <a:pt x="147161" y="115729"/>
                  </a:lnTo>
                  <a:lnTo>
                    <a:pt x="147161" y="156686"/>
                  </a:lnTo>
                  <a:lnTo>
                    <a:pt x="63341" y="156686"/>
                  </a:lnTo>
                  <a:lnTo>
                    <a:pt x="63341" y="235744"/>
                  </a:lnTo>
                  <a:lnTo>
                    <a:pt x="156686" y="235744"/>
                  </a:lnTo>
                  <a:lnTo>
                    <a:pt x="156686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948C42-D585-40DB-977D-D97ABE2F28FE}"/>
                </a:ext>
              </a:extLst>
            </p:cNvPr>
            <p:cNvSpPr/>
            <p:nvPr/>
          </p:nvSpPr>
          <p:spPr>
            <a:xfrm>
              <a:off x="-5657093" y="7056914"/>
              <a:ext cx="180975" cy="285750"/>
            </a:xfrm>
            <a:custGeom>
              <a:avLst/>
              <a:gdLst>
                <a:gd name="connsiteX0" fmla="*/ 87508 w 180975"/>
                <a:gd name="connsiteY0" fmla="*/ 284321 h 285750"/>
                <a:gd name="connsiteX1" fmla="*/ 7498 w 180975"/>
                <a:gd name="connsiteY1" fmla="*/ 196691 h 285750"/>
                <a:gd name="connsiteX2" fmla="*/ 63696 w 180975"/>
                <a:gd name="connsiteY2" fmla="*/ 196691 h 285750"/>
                <a:gd name="connsiteX3" fmla="*/ 96081 w 180975"/>
                <a:gd name="connsiteY3" fmla="*/ 244316 h 285750"/>
                <a:gd name="connsiteX4" fmla="*/ 124656 w 180975"/>
                <a:gd name="connsiteY4" fmla="*/ 213836 h 285750"/>
                <a:gd name="connsiteX5" fmla="*/ 11308 w 180975"/>
                <a:gd name="connsiteY5" fmla="*/ 82391 h 285750"/>
                <a:gd name="connsiteX6" fmla="*/ 99891 w 180975"/>
                <a:gd name="connsiteY6" fmla="*/ 7144 h 285750"/>
                <a:gd name="connsiteX7" fmla="*/ 177996 w 180975"/>
                <a:gd name="connsiteY7" fmla="*/ 88106 h 285750"/>
                <a:gd name="connsiteX8" fmla="*/ 123703 w 180975"/>
                <a:gd name="connsiteY8" fmla="*/ 88106 h 285750"/>
                <a:gd name="connsiteX9" fmla="*/ 97986 w 180975"/>
                <a:gd name="connsiteY9" fmla="*/ 47149 h 285750"/>
                <a:gd name="connsiteX10" fmla="*/ 68458 w 180975"/>
                <a:gd name="connsiteY10" fmla="*/ 75724 h 285750"/>
                <a:gd name="connsiteX11" fmla="*/ 181806 w 180975"/>
                <a:gd name="connsiteY11" fmla="*/ 207169 h 285750"/>
                <a:gd name="connsiteX12" fmla="*/ 87508 w 180975"/>
                <a:gd name="connsiteY12" fmla="*/ 284321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85750">
                  <a:moveTo>
                    <a:pt x="87508" y="284321"/>
                  </a:moveTo>
                  <a:cubicBezTo>
                    <a:pt x="17976" y="284321"/>
                    <a:pt x="4641" y="243364"/>
                    <a:pt x="7498" y="196691"/>
                  </a:cubicBezTo>
                  <a:lnTo>
                    <a:pt x="63696" y="196691"/>
                  </a:lnTo>
                  <a:cubicBezTo>
                    <a:pt x="63696" y="222409"/>
                    <a:pt x="64648" y="244316"/>
                    <a:pt x="96081" y="244316"/>
                  </a:cubicBezTo>
                  <a:cubicBezTo>
                    <a:pt x="115131" y="244316"/>
                    <a:pt x="124656" y="231934"/>
                    <a:pt x="124656" y="213836"/>
                  </a:cubicBezTo>
                  <a:cubicBezTo>
                    <a:pt x="124656" y="165259"/>
                    <a:pt x="11308" y="162401"/>
                    <a:pt x="11308" y="82391"/>
                  </a:cubicBezTo>
                  <a:cubicBezTo>
                    <a:pt x="11308" y="40481"/>
                    <a:pt x="31311" y="7144"/>
                    <a:pt x="99891" y="7144"/>
                  </a:cubicBezTo>
                  <a:cubicBezTo>
                    <a:pt x="154183" y="7144"/>
                    <a:pt x="181806" y="31909"/>
                    <a:pt x="177996" y="88106"/>
                  </a:cubicBezTo>
                  <a:lnTo>
                    <a:pt x="123703" y="88106"/>
                  </a:lnTo>
                  <a:cubicBezTo>
                    <a:pt x="123703" y="68104"/>
                    <a:pt x="119893" y="47149"/>
                    <a:pt x="97986" y="47149"/>
                  </a:cubicBezTo>
                  <a:cubicBezTo>
                    <a:pt x="79888" y="47149"/>
                    <a:pt x="68458" y="57626"/>
                    <a:pt x="68458" y="75724"/>
                  </a:cubicBezTo>
                  <a:cubicBezTo>
                    <a:pt x="68458" y="127159"/>
                    <a:pt x="181806" y="122396"/>
                    <a:pt x="181806" y="207169"/>
                  </a:cubicBezTo>
                  <a:cubicBezTo>
                    <a:pt x="180853" y="275749"/>
                    <a:pt x="130371" y="284321"/>
                    <a:pt x="87508" y="28432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2B84779-A147-4FCD-A5CC-0528C043480D}"/>
                </a:ext>
              </a:extLst>
            </p:cNvPr>
            <p:cNvSpPr/>
            <p:nvPr/>
          </p:nvSpPr>
          <p:spPr>
            <a:xfrm>
              <a:off x="-535765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92A8540-FEFB-457B-A01F-20D263517A10}"/>
                </a:ext>
              </a:extLst>
            </p:cNvPr>
            <p:cNvSpPr/>
            <p:nvPr/>
          </p:nvSpPr>
          <p:spPr>
            <a:xfrm>
              <a:off x="-52452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3D32D7B-295D-4CD5-BB7A-13BA018CAB37}"/>
                </a:ext>
              </a:extLst>
            </p:cNvPr>
            <p:cNvSpPr/>
            <p:nvPr/>
          </p:nvSpPr>
          <p:spPr>
            <a:xfrm>
              <a:off x="-489664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23ADFC1-0EF9-433C-98BF-0F3D140D8E79}"/>
                </a:ext>
              </a:extLst>
            </p:cNvPr>
            <p:cNvSpPr/>
            <p:nvPr/>
          </p:nvSpPr>
          <p:spPr>
            <a:xfrm>
              <a:off x="-478424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4F4E84C-EEE9-4210-A0FD-C2DFAD7565DA}"/>
                </a:ext>
              </a:extLst>
            </p:cNvPr>
            <p:cNvSpPr/>
            <p:nvPr/>
          </p:nvSpPr>
          <p:spPr>
            <a:xfrm>
              <a:off x="-4527074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D501E72-FEA1-47EE-8C0D-AD64ADACCF10}"/>
                </a:ext>
              </a:extLst>
            </p:cNvPr>
            <p:cNvSpPr/>
            <p:nvPr/>
          </p:nvSpPr>
          <p:spPr>
            <a:xfrm>
              <a:off x="-427275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8104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4316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B271FE0-AB77-4459-93AB-4CF79744C260}"/>
                </a:ext>
              </a:extLst>
            </p:cNvPr>
            <p:cNvSpPr/>
            <p:nvPr/>
          </p:nvSpPr>
          <p:spPr>
            <a:xfrm>
              <a:off x="-4055586" y="7059771"/>
              <a:ext cx="209550" cy="276225"/>
            </a:xfrm>
            <a:custGeom>
              <a:avLst/>
              <a:gdLst>
                <a:gd name="connsiteX0" fmla="*/ 7144 w 209550"/>
                <a:gd name="connsiteY0" fmla="*/ 7144 h 276225"/>
                <a:gd name="connsiteX1" fmla="*/ 66199 w 209550"/>
                <a:gd name="connsiteY1" fmla="*/ 7144 h 276225"/>
                <a:gd name="connsiteX2" fmla="*/ 108109 w 209550"/>
                <a:gd name="connsiteY2" fmla="*/ 203359 h 276225"/>
                <a:gd name="connsiteX3" fmla="*/ 108109 w 209550"/>
                <a:gd name="connsiteY3" fmla="*/ 203359 h 276225"/>
                <a:gd name="connsiteX4" fmla="*/ 155734 w 209550"/>
                <a:gd name="connsiteY4" fmla="*/ 7144 h 276225"/>
                <a:gd name="connsiteX5" fmla="*/ 210979 w 209550"/>
                <a:gd name="connsiteY5" fmla="*/ 7144 h 276225"/>
                <a:gd name="connsiteX6" fmla="*/ 139541 w 209550"/>
                <a:gd name="connsiteY6" fmla="*/ 276701 h 276225"/>
                <a:gd name="connsiteX7" fmla="*/ 73819 w 209550"/>
                <a:gd name="connsiteY7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550" h="276225">
                  <a:moveTo>
                    <a:pt x="7144" y="7144"/>
                  </a:moveTo>
                  <a:lnTo>
                    <a:pt x="66199" y="7144"/>
                  </a:lnTo>
                  <a:lnTo>
                    <a:pt x="108109" y="203359"/>
                  </a:lnTo>
                  <a:lnTo>
                    <a:pt x="108109" y="203359"/>
                  </a:lnTo>
                  <a:lnTo>
                    <a:pt x="155734" y="7144"/>
                  </a:lnTo>
                  <a:lnTo>
                    <a:pt x="210979" y="7144"/>
                  </a:lnTo>
                  <a:lnTo>
                    <a:pt x="139541" y="276701"/>
                  </a:lnTo>
                  <a:lnTo>
                    <a:pt x="73819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82B69F5-1B32-4503-9078-5FEC086DAC70}"/>
                </a:ext>
              </a:extLst>
            </p:cNvPr>
            <p:cNvSpPr/>
            <p:nvPr/>
          </p:nvSpPr>
          <p:spPr>
            <a:xfrm>
              <a:off x="-3851751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D9FFA8-160C-49CB-A929-E3E090EA5651}"/>
                </a:ext>
              </a:extLst>
            </p:cNvPr>
            <p:cNvSpPr/>
            <p:nvPr/>
          </p:nvSpPr>
          <p:spPr>
            <a:xfrm>
              <a:off x="-3638391" y="7059771"/>
              <a:ext cx="190500" cy="276225"/>
            </a:xfrm>
            <a:custGeom>
              <a:avLst/>
              <a:gdLst>
                <a:gd name="connsiteX0" fmla="*/ 188119 w 190500"/>
                <a:gd name="connsiteY0" fmla="*/ 7144 h 276225"/>
                <a:gd name="connsiteX1" fmla="*/ 188119 w 190500"/>
                <a:gd name="connsiteY1" fmla="*/ 51911 h 276225"/>
                <a:gd name="connsiteX2" fmla="*/ 126206 w 190500"/>
                <a:gd name="connsiteY2" fmla="*/ 51911 h 276225"/>
                <a:gd name="connsiteX3" fmla="*/ 126206 w 190500"/>
                <a:gd name="connsiteY3" fmla="*/ 276701 h 276225"/>
                <a:gd name="connsiteX4" fmla="*/ 70009 w 190500"/>
                <a:gd name="connsiteY4" fmla="*/ 276701 h 276225"/>
                <a:gd name="connsiteX5" fmla="*/ 70009 w 190500"/>
                <a:gd name="connsiteY5" fmla="*/ 51911 h 276225"/>
                <a:gd name="connsiteX6" fmla="*/ 7144 w 190500"/>
                <a:gd name="connsiteY6" fmla="*/ 51911 h 276225"/>
                <a:gd name="connsiteX7" fmla="*/ 7144 w 190500"/>
                <a:gd name="connsiteY7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276225">
                  <a:moveTo>
                    <a:pt x="188119" y="7144"/>
                  </a:moveTo>
                  <a:lnTo>
                    <a:pt x="188119" y="51911"/>
                  </a:lnTo>
                  <a:lnTo>
                    <a:pt x="126206" y="51911"/>
                  </a:lnTo>
                  <a:lnTo>
                    <a:pt x="126206" y="276701"/>
                  </a:lnTo>
                  <a:lnTo>
                    <a:pt x="70009" y="276701"/>
                  </a:lnTo>
                  <a:lnTo>
                    <a:pt x="70009" y="51911"/>
                  </a:lnTo>
                  <a:lnTo>
                    <a:pt x="7144" y="5191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633F971-16FD-47FB-818A-8819FC5179E6}"/>
                </a:ext>
              </a:extLst>
            </p:cNvPr>
            <p:cNvSpPr/>
            <p:nvPr/>
          </p:nvSpPr>
          <p:spPr>
            <a:xfrm>
              <a:off x="-342217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F267F1C-85C6-4153-9948-981DEBDE0372}"/>
                </a:ext>
              </a:extLst>
            </p:cNvPr>
            <p:cNvSpPr/>
            <p:nvPr/>
          </p:nvSpPr>
          <p:spPr>
            <a:xfrm>
              <a:off x="-331263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7151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5269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E141168-F70D-49F8-9B21-72599143ECE9}"/>
                </a:ext>
              </a:extLst>
            </p:cNvPr>
            <p:cNvSpPr/>
            <p:nvPr/>
          </p:nvSpPr>
          <p:spPr>
            <a:xfrm>
              <a:off x="-30735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2 w 209550"/>
                <a:gd name="connsiteY6" fmla="*/ 7144 h 276225"/>
                <a:gd name="connsiteX7" fmla="*/ 208122 w 209550"/>
                <a:gd name="connsiteY7" fmla="*/ 276701 h 276225"/>
                <a:gd name="connsiteX8" fmla="*/ 133827 w 209550"/>
                <a:gd name="connsiteY8" fmla="*/ 276701 h 276225"/>
                <a:gd name="connsiteX9" fmla="*/ 60484 w 209550"/>
                <a:gd name="connsiteY9" fmla="*/ 79534 h 276225"/>
                <a:gd name="connsiteX10" fmla="*/ 60484 w 209550"/>
                <a:gd name="connsiteY10" fmla="*/ 79534 h 276225"/>
                <a:gd name="connsiteX11" fmla="*/ 60484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2" y="7144"/>
                  </a:lnTo>
                  <a:lnTo>
                    <a:pt x="208122" y="276701"/>
                  </a:lnTo>
                  <a:lnTo>
                    <a:pt x="133827" y="276701"/>
                  </a:lnTo>
                  <a:lnTo>
                    <a:pt x="60484" y="79534"/>
                  </a:lnTo>
                  <a:lnTo>
                    <a:pt x="60484" y="79534"/>
                  </a:lnTo>
                  <a:lnTo>
                    <a:pt x="6048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itle 64">
            <a:extLst>
              <a:ext uri="{FF2B5EF4-FFF2-40B4-BE49-F238E27FC236}">
                <a16:creationId xmlns:a16="http://schemas.microsoft.com/office/drawing/2014/main" id="{69D0A91D-B970-4D4A-8ACB-57803657E8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3697" y="2205051"/>
            <a:ext cx="8409753" cy="1089373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cap="all" baseline="0" dirty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3688CFD4-80DE-4535-8338-DDD6B85ABC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3697" y="3429000"/>
            <a:ext cx="8409753" cy="549276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22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9C4DEAB8-9EBA-41F4-B055-7ACD1C94AF8B}"/>
              </a:ext>
            </a:extLst>
          </p:cNvPr>
          <p:cNvPicPr>
            <a:picLocks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004" t="33042" r="12983" b="18861"/>
          <a:stretch/>
        </p:blipFill>
        <p:spPr>
          <a:xfrm>
            <a:off x="0" y="1216800"/>
            <a:ext cx="5983200" cy="564120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7B7C45BA-FE76-4A7D-A222-6B96B063EAEA}"/>
              </a:ext>
            </a:extLst>
          </p:cNvPr>
          <p:cNvPicPr>
            <a:picLocks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004" t="33042" r="12983" b="18861"/>
          <a:stretch/>
        </p:blipFill>
        <p:spPr>
          <a:xfrm>
            <a:off x="0" y="1216800"/>
            <a:ext cx="5983200" cy="56412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29C97B-5698-4140-AB37-BF0C465EA81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090025" y="660291"/>
            <a:ext cx="2659063" cy="234000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58DC4CC0-F1F7-4630-87FA-521C87492EFD}" type="datetime3">
              <a:rPr lang="en-US" smtClean="0"/>
              <a:t>11 June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39E430-2F5E-4F62-AF35-CDB40BB2AC8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090023" y="372913"/>
            <a:ext cx="2655889" cy="233362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Terma Internal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8EC63-6A93-48EA-8606-092E487781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2192000" y="6624000"/>
            <a:ext cx="440690" cy="234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D204C99F-324E-4B3B-937E-991D1D1491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08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uneven column layout w/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B85533-09BD-4CB6-A3D4-1EC12C2BAB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4499" y="1441450"/>
            <a:ext cx="7458075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51EAE89-578A-432B-84E1-FE9B7A7CA77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26412" y="1441450"/>
            <a:ext cx="3624381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77779C7-0E26-4FDD-B3CE-3BDCAB8EA4FA}"/>
              </a:ext>
            </a:extLst>
          </p:cNvPr>
          <p:cNvCxnSpPr/>
          <p:nvPr userDrawn="1"/>
        </p:nvCxnSpPr>
        <p:spPr>
          <a:xfrm>
            <a:off x="444500" y="1217613"/>
            <a:ext cx="11304588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F4B5BC-0981-4182-8812-88CDE09EB92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C012FC5-B0CC-4264-B744-30A68672D00B}" type="datetime3">
              <a:rPr lang="en-US" smtClean="0"/>
              <a:t>11 June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8D35A1-4DC8-4192-AE18-6EB1B22AD38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5EE442-82E7-4840-8976-56DD9E2A5EA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4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uneven column layout w/ line - rever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B85533-09BD-4CB6-A3D4-1EC12C2BAB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84663" y="1441450"/>
            <a:ext cx="7466131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51EAE89-578A-432B-84E1-FE9B7A7CA77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4500" y="1441450"/>
            <a:ext cx="3616325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DFAF30C-5CEB-4488-B544-7C42DB54E86C}"/>
              </a:ext>
            </a:extLst>
          </p:cNvPr>
          <p:cNvCxnSpPr/>
          <p:nvPr userDrawn="1"/>
        </p:nvCxnSpPr>
        <p:spPr>
          <a:xfrm>
            <a:off x="444500" y="1217613"/>
            <a:ext cx="11304588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76137A-8183-4F21-B832-F7F0259FBB8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D815409-4712-49E6-8AC7-05C0AB4A6445}" type="datetime3">
              <a:rPr lang="en-US" smtClean="0"/>
              <a:t>11 June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F79320-93E7-4837-9EE5-56ADB3C7ED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771F6A-5BC6-4D39-AD3C-6AD1EACFAEC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9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lumn layout w/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B85533-09BD-4CB6-A3D4-1EC12C2BAB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4500" y="1441450"/>
            <a:ext cx="2655888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51EAE89-578A-432B-84E1-FE9B7A7CA77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085263" y="1441450"/>
            <a:ext cx="2659062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E599C4C-C858-4324-A04F-2448708243F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24225" y="1441450"/>
            <a:ext cx="2655888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F0015FF-5C8F-48AF-8C99-AC6DB15D51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11889" y="1441450"/>
            <a:ext cx="2655888" cy="4748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82120F-3A32-4EB6-B787-C9D177B71775}"/>
              </a:ext>
            </a:extLst>
          </p:cNvPr>
          <p:cNvCxnSpPr/>
          <p:nvPr userDrawn="1"/>
        </p:nvCxnSpPr>
        <p:spPr>
          <a:xfrm>
            <a:off x="444500" y="1217613"/>
            <a:ext cx="11304588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240EA1-AC66-44E0-827D-4CFAE519DC4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3076158E-6BF2-4241-9012-FFDFA1827D45}" type="datetime3">
              <a:rPr lang="en-US" smtClean="0"/>
              <a:t>11 June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5FE2F-B3CD-4F4F-A76B-B0F031F7B63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274BFE-CF75-4F43-A976-7BE159BC481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3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 NOT USE - END OF TEMPLATE">
    <p:bg>
      <p:bgPr>
        <a:solidFill>
          <a:srgbClr val="FFC92B">
            <a:alpha val="9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8479439-4A74-47C9-B496-FB2AF77F2E30}"/>
              </a:ext>
            </a:extLst>
          </p:cNvPr>
          <p:cNvSpPr txBox="1"/>
          <p:nvPr userDrawn="1"/>
        </p:nvSpPr>
        <p:spPr>
          <a:xfrm>
            <a:off x="444500" y="446088"/>
            <a:ext cx="11304588" cy="574357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/>
          <a:p>
            <a:pPr algn="ctr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</a:pPr>
            <a:r>
              <a:rPr lang="en-US" sz="2200" b="1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is the last layout in the Terma Template and is not </a:t>
            </a:r>
            <a:r>
              <a:rPr lang="en-US" sz="2200" b="1" i="0" u="none" kern="1200" baseline="0" noProof="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intented</a:t>
            </a:r>
            <a:r>
              <a:rPr lang="en-US" sz="2200" b="1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for use</a:t>
            </a:r>
          </a:p>
          <a:p>
            <a:pPr algn="ctr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</a:pPr>
            <a:r>
              <a:rPr lang="en-US" sz="2200" b="0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Everything past this slide is not part of our current template </a:t>
            </a:r>
            <a:br>
              <a:rPr lang="en-US" sz="2200" b="0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200" b="0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is either client layouts, masters or slides from previous templates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6B074D-7E9E-445F-BB68-BBE61B91697A}"/>
              </a:ext>
            </a:extLst>
          </p:cNvPr>
          <p:cNvSpPr/>
          <p:nvPr userDrawn="1"/>
        </p:nvSpPr>
        <p:spPr>
          <a:xfrm>
            <a:off x="444500" y="6624000"/>
            <a:ext cx="1285130" cy="2340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tx1"/>
                </a:solidFill>
                <a:latin typeface="Arial" charset="0"/>
              </a:rPr>
              <a:t>© The Terma Group </a:t>
            </a:r>
            <a:fld id="{C9B85D6C-68EE-4D9A-94CD-292CD2673B8D}" type="datetimeyyyy">
              <a:rPr lang="en-US" sz="800" smtClean="0">
                <a:solidFill>
                  <a:schemeClr val="tx1"/>
                </a:solidFill>
                <a:latin typeface="Arial" charset="0"/>
              </a:rPr>
              <a:t>2024</a:t>
            </a:fld>
            <a:r>
              <a:rPr lang="en-US" sz="800" dirty="0">
                <a:solidFill>
                  <a:schemeClr val="tx1"/>
                </a:solidFill>
                <a:latin typeface="Arial" charset="0"/>
              </a:rPr>
              <a:t>	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75B9D1-ABCC-4C9A-996A-BD781A1B4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FDBCD1C-874C-4D54-8F35-905C1F32023A}" type="datetime3">
              <a:rPr lang="en-US" smtClean="0"/>
              <a:t>11 June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1D88F2-1E33-4F96-974D-3163D32D0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Terma Internal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7FBD5-9585-427F-8AC5-0EF45912F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04C99F-324E-4B3B-937E-991D1D1491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3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Ground">
    <p:bg>
      <p:bgPr>
        <a:gradFill>
          <a:gsLst>
            <a:gs pos="0">
              <a:srgbClr val="009FE3"/>
            </a:gs>
            <a:gs pos="50000">
              <a:srgbClr val="0D64AA"/>
            </a:gs>
            <a:gs pos="25000">
              <a:srgbClr val="008FCE"/>
            </a:gs>
            <a:gs pos="75000">
              <a:srgbClr val="004376"/>
            </a:gs>
            <a:gs pos="100000">
              <a:srgbClr val="142E4A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roup 206">
            <a:extLst>
              <a:ext uri="{FF2B5EF4-FFF2-40B4-BE49-F238E27FC236}">
                <a16:creationId xmlns:a16="http://schemas.microsoft.com/office/drawing/2014/main" id="{B9B00195-6523-4A56-9908-5BF230444ECA}"/>
              </a:ext>
            </a:extLst>
          </p:cNvPr>
          <p:cNvGrpSpPr/>
          <p:nvPr userDrawn="1"/>
        </p:nvGrpSpPr>
        <p:grpSpPr>
          <a:xfrm>
            <a:off x="11424559" y="5961371"/>
            <a:ext cx="319767" cy="456584"/>
            <a:chOff x="11159760" y="5816887"/>
            <a:chExt cx="319767" cy="456584"/>
          </a:xfrm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79135233-4467-4DA3-97A2-27FDAE9FF03D}"/>
                </a:ext>
              </a:extLst>
            </p:cNvPr>
            <p:cNvSpPr/>
            <p:nvPr/>
          </p:nvSpPr>
          <p:spPr>
            <a:xfrm>
              <a:off x="11281089" y="6164594"/>
              <a:ext cx="17560" cy="56195"/>
            </a:xfrm>
            <a:custGeom>
              <a:avLst/>
              <a:gdLst>
                <a:gd name="connsiteX0" fmla="*/ 0 w 13581"/>
                <a:gd name="connsiteY0" fmla="*/ 0 h 43462"/>
                <a:gd name="connsiteX1" fmla="*/ 0 w 13581"/>
                <a:gd name="connsiteY1" fmla="*/ 43462 h 43462"/>
                <a:gd name="connsiteX2" fmla="*/ 13582 w 13581"/>
                <a:gd name="connsiteY2" fmla="*/ 21731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3462">
                  <a:moveTo>
                    <a:pt x="0" y="0"/>
                  </a:moveTo>
                  <a:lnTo>
                    <a:pt x="0" y="43462"/>
                  </a:lnTo>
                  <a:lnTo>
                    <a:pt x="13582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74F3E1D-9E5F-4A42-B669-7C4BADCF8C08}"/>
                </a:ext>
              </a:extLst>
            </p:cNvPr>
            <p:cNvSpPr/>
            <p:nvPr/>
          </p:nvSpPr>
          <p:spPr>
            <a:xfrm>
              <a:off x="11281089" y="6071522"/>
              <a:ext cx="17560" cy="56195"/>
            </a:xfrm>
            <a:custGeom>
              <a:avLst/>
              <a:gdLst>
                <a:gd name="connsiteX0" fmla="*/ 0 w 13581"/>
                <a:gd name="connsiteY0" fmla="*/ 0 h 43462"/>
                <a:gd name="connsiteX1" fmla="*/ 0 w 13581"/>
                <a:gd name="connsiteY1" fmla="*/ 43462 h 43462"/>
                <a:gd name="connsiteX2" fmla="*/ 13582 w 13581"/>
                <a:gd name="connsiteY2" fmla="*/ 21731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3462">
                  <a:moveTo>
                    <a:pt x="0" y="0"/>
                  </a:moveTo>
                  <a:lnTo>
                    <a:pt x="0" y="43462"/>
                  </a:lnTo>
                  <a:lnTo>
                    <a:pt x="13582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D1453084-9744-4B91-A787-6AA06973AD78}"/>
                </a:ext>
              </a:extLst>
            </p:cNvPr>
            <p:cNvSpPr/>
            <p:nvPr/>
          </p:nvSpPr>
          <p:spPr>
            <a:xfrm>
              <a:off x="11281089" y="5980204"/>
              <a:ext cx="17560" cy="56195"/>
            </a:xfrm>
            <a:custGeom>
              <a:avLst/>
              <a:gdLst>
                <a:gd name="connsiteX0" fmla="*/ 13582 w 13581"/>
                <a:gd name="connsiteY0" fmla="*/ 21731 h 43462"/>
                <a:gd name="connsiteX1" fmla="*/ 0 w 13581"/>
                <a:gd name="connsiteY1" fmla="*/ 0 h 43462"/>
                <a:gd name="connsiteX2" fmla="*/ 0 w 13581"/>
                <a:gd name="connsiteY2" fmla="*/ 43462 h 43462"/>
                <a:gd name="connsiteX3" fmla="*/ 0 w 13581"/>
                <a:gd name="connsiteY3" fmla="*/ 4346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1" h="43462">
                  <a:moveTo>
                    <a:pt x="13582" y="21731"/>
                  </a:moveTo>
                  <a:lnTo>
                    <a:pt x="0" y="0"/>
                  </a:lnTo>
                  <a:lnTo>
                    <a:pt x="0" y="43462"/>
                  </a:lnTo>
                  <a:lnTo>
                    <a:pt x="0" y="43462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20D09614-E91D-4B89-9526-978448674F8C}"/>
                </a:ext>
              </a:extLst>
            </p:cNvPr>
            <p:cNvSpPr/>
            <p:nvPr/>
          </p:nvSpPr>
          <p:spPr>
            <a:xfrm>
              <a:off x="11289868" y="6115423"/>
              <a:ext cx="35121" cy="61462"/>
            </a:xfrm>
            <a:custGeom>
              <a:avLst/>
              <a:gdLst>
                <a:gd name="connsiteX0" fmla="*/ 13582 w 27163"/>
                <a:gd name="connsiteY0" fmla="*/ 47537 h 47536"/>
                <a:gd name="connsiteX1" fmla="*/ 27164 w 27163"/>
                <a:gd name="connsiteY1" fmla="*/ 23089 h 47536"/>
                <a:gd name="connsiteX2" fmla="*/ 13582 w 27163"/>
                <a:gd name="connsiteY2" fmla="*/ 0 h 47536"/>
                <a:gd name="connsiteX3" fmla="*/ 0 w 27163"/>
                <a:gd name="connsiteY3" fmla="*/ 23089 h 4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63" h="47536">
                  <a:moveTo>
                    <a:pt x="13582" y="47537"/>
                  </a:moveTo>
                  <a:lnTo>
                    <a:pt x="27164" y="23089"/>
                  </a:lnTo>
                  <a:lnTo>
                    <a:pt x="13582" y="0"/>
                  </a:lnTo>
                  <a:lnTo>
                    <a:pt x="0" y="23089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B6ACED0E-18DE-4BBD-A46C-F0A78BE14BEC}"/>
                </a:ext>
              </a:extLst>
            </p:cNvPr>
            <p:cNvSpPr/>
            <p:nvPr/>
          </p:nvSpPr>
          <p:spPr>
            <a:xfrm>
              <a:off x="11291626" y="6024106"/>
              <a:ext cx="33365" cy="56195"/>
            </a:xfrm>
            <a:custGeom>
              <a:avLst/>
              <a:gdLst>
                <a:gd name="connsiteX0" fmla="*/ 12224 w 25805"/>
                <a:gd name="connsiteY0" fmla="*/ 0 h 43462"/>
                <a:gd name="connsiteX1" fmla="*/ 0 w 25805"/>
                <a:gd name="connsiteY1" fmla="*/ 20373 h 43462"/>
                <a:gd name="connsiteX2" fmla="*/ 13582 w 25805"/>
                <a:gd name="connsiteY2" fmla="*/ 43462 h 43462"/>
                <a:gd name="connsiteX3" fmla="*/ 25806 w 25805"/>
                <a:gd name="connsiteY3" fmla="*/ 23089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05" h="43462">
                  <a:moveTo>
                    <a:pt x="12224" y="0"/>
                  </a:moveTo>
                  <a:lnTo>
                    <a:pt x="0" y="20373"/>
                  </a:lnTo>
                  <a:lnTo>
                    <a:pt x="13582" y="43462"/>
                  </a:lnTo>
                  <a:lnTo>
                    <a:pt x="25806" y="23089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28F28F90-C11A-4B4D-9250-3674C048045C}"/>
                </a:ext>
              </a:extLst>
            </p:cNvPr>
            <p:cNvSpPr/>
            <p:nvPr/>
          </p:nvSpPr>
          <p:spPr>
            <a:xfrm>
              <a:off x="11286357" y="6208497"/>
              <a:ext cx="42145" cy="35121"/>
            </a:xfrm>
            <a:custGeom>
              <a:avLst/>
              <a:gdLst>
                <a:gd name="connsiteX0" fmla="*/ 0 w 32596"/>
                <a:gd name="connsiteY0" fmla="*/ 27164 h 27163"/>
                <a:gd name="connsiteX1" fmla="*/ 32597 w 32596"/>
                <a:gd name="connsiteY1" fmla="*/ 27164 h 27163"/>
                <a:gd name="connsiteX2" fmla="*/ 16298 w 32596"/>
                <a:gd name="connsiteY2" fmla="*/ 0 h 2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6" h="27163">
                  <a:moveTo>
                    <a:pt x="0" y="27164"/>
                  </a:moveTo>
                  <a:lnTo>
                    <a:pt x="32597" y="27164"/>
                  </a:lnTo>
                  <a:lnTo>
                    <a:pt x="16298" y="0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293C0830-BCE4-4EBB-AE5E-AABB9C7A4A45}"/>
                </a:ext>
              </a:extLst>
            </p:cNvPr>
            <p:cNvSpPr/>
            <p:nvPr/>
          </p:nvSpPr>
          <p:spPr>
            <a:xfrm>
              <a:off x="11316210" y="6164594"/>
              <a:ext cx="17560" cy="54438"/>
            </a:xfrm>
            <a:custGeom>
              <a:avLst/>
              <a:gdLst>
                <a:gd name="connsiteX0" fmla="*/ 13582 w 13581"/>
                <a:gd name="connsiteY0" fmla="*/ 42104 h 42103"/>
                <a:gd name="connsiteX1" fmla="*/ 13582 w 13581"/>
                <a:gd name="connsiteY1" fmla="*/ 0 h 42103"/>
                <a:gd name="connsiteX2" fmla="*/ 0 w 13581"/>
                <a:gd name="connsiteY2" fmla="*/ 21731 h 42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2103">
                  <a:moveTo>
                    <a:pt x="13582" y="42104"/>
                  </a:moveTo>
                  <a:lnTo>
                    <a:pt x="13582" y="0"/>
                  </a:lnTo>
                  <a:lnTo>
                    <a:pt x="0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09D3C71E-7477-47A4-BBAD-EB0F09D02EF3}"/>
                </a:ext>
              </a:extLst>
            </p:cNvPr>
            <p:cNvSpPr/>
            <p:nvPr/>
          </p:nvSpPr>
          <p:spPr>
            <a:xfrm>
              <a:off x="11286357" y="5957375"/>
              <a:ext cx="42145" cy="33365"/>
            </a:xfrm>
            <a:custGeom>
              <a:avLst/>
              <a:gdLst>
                <a:gd name="connsiteX0" fmla="*/ 16298 w 32596"/>
                <a:gd name="connsiteY0" fmla="*/ 25806 h 25805"/>
                <a:gd name="connsiteX1" fmla="*/ 32597 w 32596"/>
                <a:gd name="connsiteY1" fmla="*/ 0 h 25805"/>
                <a:gd name="connsiteX2" fmla="*/ 0 w 32596"/>
                <a:gd name="connsiteY2" fmla="*/ 0 h 2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6" h="25805">
                  <a:moveTo>
                    <a:pt x="16298" y="25806"/>
                  </a:moveTo>
                  <a:lnTo>
                    <a:pt x="3259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ACA144FC-B9E3-4904-A26C-6DC25CCDC2B1}"/>
                </a:ext>
              </a:extLst>
            </p:cNvPr>
            <p:cNvSpPr/>
            <p:nvPr/>
          </p:nvSpPr>
          <p:spPr>
            <a:xfrm>
              <a:off x="11317967" y="5980204"/>
              <a:ext cx="15804" cy="50926"/>
            </a:xfrm>
            <a:custGeom>
              <a:avLst/>
              <a:gdLst>
                <a:gd name="connsiteX0" fmla="*/ 12224 w 12223"/>
                <a:gd name="connsiteY0" fmla="*/ 39388 h 39387"/>
                <a:gd name="connsiteX1" fmla="*/ 12224 w 12223"/>
                <a:gd name="connsiteY1" fmla="*/ 0 h 39387"/>
                <a:gd name="connsiteX2" fmla="*/ 0 w 12223"/>
                <a:gd name="connsiteY2" fmla="*/ 20373 h 3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3" h="39387">
                  <a:moveTo>
                    <a:pt x="12224" y="39388"/>
                  </a:moveTo>
                  <a:lnTo>
                    <a:pt x="12224" y="0"/>
                  </a:lnTo>
                  <a:lnTo>
                    <a:pt x="0" y="20373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A41ED263-A257-4303-9C86-205205EE4F01}"/>
                </a:ext>
              </a:extLst>
            </p:cNvPr>
            <p:cNvSpPr/>
            <p:nvPr/>
          </p:nvSpPr>
          <p:spPr>
            <a:xfrm>
              <a:off x="11319723" y="6071522"/>
              <a:ext cx="14048" cy="47414"/>
            </a:xfrm>
            <a:custGeom>
              <a:avLst/>
              <a:gdLst>
                <a:gd name="connsiteX0" fmla="*/ 10866 w 10865"/>
                <a:gd name="connsiteY0" fmla="*/ 36671 h 36671"/>
                <a:gd name="connsiteX1" fmla="*/ 10866 w 10865"/>
                <a:gd name="connsiteY1" fmla="*/ 0 h 36671"/>
                <a:gd name="connsiteX2" fmla="*/ 0 w 10865"/>
                <a:gd name="connsiteY2" fmla="*/ 19015 h 3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65" h="36671">
                  <a:moveTo>
                    <a:pt x="10866" y="36671"/>
                  </a:moveTo>
                  <a:lnTo>
                    <a:pt x="10866" y="0"/>
                  </a:lnTo>
                  <a:lnTo>
                    <a:pt x="0" y="19015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4357938A-69AF-41E2-B734-9CDF21A55EB0}"/>
                </a:ext>
              </a:extLst>
            </p:cNvPr>
            <p:cNvSpPr/>
            <p:nvPr/>
          </p:nvSpPr>
          <p:spPr>
            <a:xfrm>
              <a:off x="11159760" y="5816887"/>
              <a:ext cx="319767" cy="456584"/>
            </a:xfrm>
            <a:custGeom>
              <a:avLst/>
              <a:gdLst>
                <a:gd name="connsiteX0" fmla="*/ 241881 w 247313"/>
                <a:gd name="connsiteY0" fmla="*/ 6791 h 353130"/>
                <a:gd name="connsiteX1" fmla="*/ 228299 w 247313"/>
                <a:gd name="connsiteY1" fmla="*/ 0 h 353130"/>
                <a:gd name="connsiteX2" fmla="*/ 228299 w 247313"/>
                <a:gd name="connsiteY2" fmla="*/ 0 h 353130"/>
                <a:gd name="connsiteX3" fmla="*/ 80256 w 247313"/>
                <a:gd name="connsiteY3" fmla="*/ 40746 h 353130"/>
                <a:gd name="connsiteX4" fmla="*/ 13704 w 247313"/>
                <a:gd name="connsiteY4" fmla="*/ 61119 h 353130"/>
                <a:gd name="connsiteX5" fmla="*/ 1481 w 247313"/>
                <a:gd name="connsiteY5" fmla="*/ 63835 h 353130"/>
                <a:gd name="connsiteX6" fmla="*/ 2839 w 247313"/>
                <a:gd name="connsiteY6" fmla="*/ 74701 h 353130"/>
                <a:gd name="connsiteX7" fmla="*/ 13704 w 247313"/>
                <a:gd name="connsiteY7" fmla="*/ 78775 h 353130"/>
                <a:gd name="connsiteX8" fmla="*/ 96554 w 247313"/>
                <a:gd name="connsiteY8" fmla="*/ 58402 h 353130"/>
                <a:gd name="connsiteX9" fmla="*/ 108778 w 247313"/>
                <a:gd name="connsiteY9" fmla="*/ 58402 h 353130"/>
                <a:gd name="connsiteX10" fmla="*/ 108778 w 247313"/>
                <a:gd name="connsiteY10" fmla="*/ 61119 h 353130"/>
                <a:gd name="connsiteX11" fmla="*/ 97912 w 247313"/>
                <a:gd name="connsiteY11" fmla="*/ 61119 h 353130"/>
                <a:gd name="connsiteX12" fmla="*/ 95196 w 247313"/>
                <a:gd name="connsiteY12" fmla="*/ 63835 h 353130"/>
                <a:gd name="connsiteX13" fmla="*/ 95196 w 247313"/>
                <a:gd name="connsiteY13" fmla="*/ 71984 h 353130"/>
                <a:gd name="connsiteX14" fmla="*/ 99271 w 247313"/>
                <a:gd name="connsiteY14" fmla="*/ 78775 h 353130"/>
                <a:gd name="connsiteX15" fmla="*/ 93838 w 247313"/>
                <a:gd name="connsiteY15" fmla="*/ 85566 h 353130"/>
                <a:gd name="connsiteX16" fmla="*/ 88405 w 247313"/>
                <a:gd name="connsiteY16" fmla="*/ 90999 h 353130"/>
                <a:gd name="connsiteX17" fmla="*/ 88405 w 247313"/>
                <a:gd name="connsiteY17" fmla="*/ 90999 h 353130"/>
                <a:gd name="connsiteX18" fmla="*/ 82972 w 247313"/>
                <a:gd name="connsiteY18" fmla="*/ 90999 h 353130"/>
                <a:gd name="connsiteX19" fmla="*/ 77540 w 247313"/>
                <a:gd name="connsiteY19" fmla="*/ 96432 h 353130"/>
                <a:gd name="connsiteX20" fmla="*/ 77540 w 247313"/>
                <a:gd name="connsiteY20" fmla="*/ 332757 h 353130"/>
                <a:gd name="connsiteX21" fmla="*/ 68032 w 247313"/>
                <a:gd name="connsiteY21" fmla="*/ 338190 h 353130"/>
                <a:gd name="connsiteX22" fmla="*/ 68032 w 247313"/>
                <a:gd name="connsiteY22" fmla="*/ 353130 h 353130"/>
                <a:gd name="connsiteX23" fmla="*/ 160389 w 247313"/>
                <a:gd name="connsiteY23" fmla="*/ 353130 h 353130"/>
                <a:gd name="connsiteX24" fmla="*/ 160389 w 247313"/>
                <a:gd name="connsiteY24" fmla="*/ 338190 h 353130"/>
                <a:gd name="connsiteX25" fmla="*/ 153598 w 247313"/>
                <a:gd name="connsiteY25" fmla="*/ 332757 h 353130"/>
                <a:gd name="connsiteX26" fmla="*/ 153598 w 247313"/>
                <a:gd name="connsiteY26" fmla="*/ 96432 h 353130"/>
                <a:gd name="connsiteX27" fmla="*/ 148166 w 247313"/>
                <a:gd name="connsiteY27" fmla="*/ 90999 h 353130"/>
                <a:gd name="connsiteX28" fmla="*/ 142733 w 247313"/>
                <a:gd name="connsiteY28" fmla="*/ 90999 h 353130"/>
                <a:gd name="connsiteX29" fmla="*/ 137300 w 247313"/>
                <a:gd name="connsiteY29" fmla="*/ 85566 h 353130"/>
                <a:gd name="connsiteX30" fmla="*/ 131867 w 247313"/>
                <a:gd name="connsiteY30" fmla="*/ 78775 h 353130"/>
                <a:gd name="connsiteX31" fmla="*/ 135942 w 247313"/>
                <a:gd name="connsiteY31" fmla="*/ 71984 h 353130"/>
                <a:gd name="connsiteX32" fmla="*/ 135942 w 247313"/>
                <a:gd name="connsiteY32" fmla="*/ 65193 h 353130"/>
                <a:gd name="connsiteX33" fmla="*/ 133225 w 247313"/>
                <a:gd name="connsiteY33" fmla="*/ 62477 h 353130"/>
                <a:gd name="connsiteX34" fmla="*/ 121002 w 247313"/>
                <a:gd name="connsiteY34" fmla="*/ 62477 h 353130"/>
                <a:gd name="connsiteX35" fmla="*/ 121002 w 247313"/>
                <a:gd name="connsiteY35" fmla="*/ 58402 h 353130"/>
                <a:gd name="connsiteX36" fmla="*/ 137300 w 247313"/>
                <a:gd name="connsiteY36" fmla="*/ 50253 h 353130"/>
                <a:gd name="connsiteX37" fmla="*/ 145449 w 247313"/>
                <a:gd name="connsiteY37" fmla="*/ 46179 h 353130"/>
                <a:gd name="connsiteX38" fmla="*/ 229657 w 247313"/>
                <a:gd name="connsiteY38" fmla="*/ 28522 h 353130"/>
                <a:gd name="connsiteX39" fmla="*/ 235090 w 247313"/>
                <a:gd name="connsiteY39" fmla="*/ 28522 h 353130"/>
                <a:gd name="connsiteX40" fmla="*/ 243239 w 247313"/>
                <a:gd name="connsiteY40" fmla="*/ 27164 h 353130"/>
                <a:gd name="connsiteX41" fmla="*/ 247314 w 247313"/>
                <a:gd name="connsiteY41" fmla="*/ 17657 h 353130"/>
                <a:gd name="connsiteX42" fmla="*/ 241881 w 247313"/>
                <a:gd name="connsiteY42" fmla="*/ 6791 h 353130"/>
                <a:gd name="connsiteX43" fmla="*/ 93838 w 247313"/>
                <a:gd name="connsiteY43" fmla="*/ 126312 h 353130"/>
                <a:gd name="connsiteX44" fmla="*/ 106062 w 247313"/>
                <a:gd name="connsiteY44" fmla="*/ 148043 h 353130"/>
                <a:gd name="connsiteX45" fmla="*/ 93838 w 247313"/>
                <a:gd name="connsiteY45" fmla="*/ 169774 h 353130"/>
                <a:gd name="connsiteX46" fmla="*/ 93838 w 247313"/>
                <a:gd name="connsiteY46" fmla="*/ 169774 h 353130"/>
                <a:gd name="connsiteX47" fmla="*/ 93838 w 247313"/>
                <a:gd name="connsiteY47" fmla="*/ 126312 h 353130"/>
                <a:gd name="connsiteX48" fmla="*/ 101987 w 247313"/>
                <a:gd name="connsiteY48" fmla="*/ 180640 h 353130"/>
                <a:gd name="connsiteX49" fmla="*/ 114211 w 247313"/>
                <a:gd name="connsiteY49" fmla="*/ 158909 h 353130"/>
                <a:gd name="connsiteX50" fmla="*/ 127793 w 247313"/>
                <a:gd name="connsiteY50" fmla="*/ 181998 h 353130"/>
                <a:gd name="connsiteX51" fmla="*/ 115569 w 247313"/>
                <a:gd name="connsiteY51" fmla="*/ 202371 h 353130"/>
                <a:gd name="connsiteX52" fmla="*/ 101987 w 247313"/>
                <a:gd name="connsiteY52" fmla="*/ 180640 h 353130"/>
                <a:gd name="connsiteX53" fmla="*/ 127793 w 247313"/>
                <a:gd name="connsiteY53" fmla="*/ 253982 h 353130"/>
                <a:gd name="connsiteX54" fmla="*/ 114211 w 247313"/>
                <a:gd name="connsiteY54" fmla="*/ 277071 h 353130"/>
                <a:gd name="connsiteX55" fmla="*/ 100629 w 247313"/>
                <a:gd name="connsiteY55" fmla="*/ 253982 h 353130"/>
                <a:gd name="connsiteX56" fmla="*/ 114211 w 247313"/>
                <a:gd name="connsiteY56" fmla="*/ 230893 h 353130"/>
                <a:gd name="connsiteX57" fmla="*/ 127793 w 247313"/>
                <a:gd name="connsiteY57" fmla="*/ 253982 h 353130"/>
                <a:gd name="connsiteX58" fmla="*/ 93838 w 247313"/>
                <a:gd name="connsiteY58" fmla="*/ 196938 h 353130"/>
                <a:gd name="connsiteX59" fmla="*/ 106062 w 247313"/>
                <a:gd name="connsiteY59" fmla="*/ 218669 h 353130"/>
                <a:gd name="connsiteX60" fmla="*/ 93838 w 247313"/>
                <a:gd name="connsiteY60" fmla="*/ 240400 h 353130"/>
                <a:gd name="connsiteX61" fmla="*/ 93838 w 247313"/>
                <a:gd name="connsiteY61" fmla="*/ 196938 h 353130"/>
                <a:gd name="connsiteX62" fmla="*/ 93838 w 247313"/>
                <a:gd name="connsiteY62" fmla="*/ 268922 h 353130"/>
                <a:gd name="connsiteX63" fmla="*/ 106062 w 247313"/>
                <a:gd name="connsiteY63" fmla="*/ 290653 h 353130"/>
                <a:gd name="connsiteX64" fmla="*/ 93838 w 247313"/>
                <a:gd name="connsiteY64" fmla="*/ 312384 h 353130"/>
                <a:gd name="connsiteX65" fmla="*/ 93838 w 247313"/>
                <a:gd name="connsiteY65" fmla="*/ 268922 h 353130"/>
                <a:gd name="connsiteX66" fmla="*/ 97912 w 247313"/>
                <a:gd name="connsiteY66" fmla="*/ 330041 h 353130"/>
                <a:gd name="connsiteX67" fmla="*/ 114211 w 247313"/>
                <a:gd name="connsiteY67" fmla="*/ 301519 h 353130"/>
                <a:gd name="connsiteX68" fmla="*/ 130509 w 247313"/>
                <a:gd name="connsiteY68" fmla="*/ 330041 h 353130"/>
                <a:gd name="connsiteX69" fmla="*/ 97912 w 247313"/>
                <a:gd name="connsiteY69" fmla="*/ 330041 h 353130"/>
                <a:gd name="connsiteX70" fmla="*/ 134584 w 247313"/>
                <a:gd name="connsiteY70" fmla="*/ 311026 h 353130"/>
                <a:gd name="connsiteX71" fmla="*/ 122360 w 247313"/>
                <a:gd name="connsiteY71" fmla="*/ 289295 h 353130"/>
                <a:gd name="connsiteX72" fmla="*/ 134584 w 247313"/>
                <a:gd name="connsiteY72" fmla="*/ 267564 h 353130"/>
                <a:gd name="connsiteX73" fmla="*/ 134584 w 247313"/>
                <a:gd name="connsiteY73" fmla="*/ 311026 h 353130"/>
                <a:gd name="connsiteX74" fmla="*/ 134584 w 247313"/>
                <a:gd name="connsiteY74" fmla="*/ 233609 h 353130"/>
                <a:gd name="connsiteX75" fmla="*/ 123718 w 247313"/>
                <a:gd name="connsiteY75" fmla="*/ 215953 h 353130"/>
                <a:gd name="connsiteX76" fmla="*/ 134584 w 247313"/>
                <a:gd name="connsiteY76" fmla="*/ 196938 h 353130"/>
                <a:gd name="connsiteX77" fmla="*/ 134584 w 247313"/>
                <a:gd name="connsiteY77" fmla="*/ 233609 h 353130"/>
                <a:gd name="connsiteX78" fmla="*/ 134584 w 247313"/>
                <a:gd name="connsiteY78" fmla="*/ 126312 h 353130"/>
                <a:gd name="connsiteX79" fmla="*/ 134584 w 247313"/>
                <a:gd name="connsiteY79" fmla="*/ 165700 h 353130"/>
                <a:gd name="connsiteX80" fmla="*/ 122360 w 247313"/>
                <a:gd name="connsiteY80" fmla="*/ 146685 h 353130"/>
                <a:gd name="connsiteX81" fmla="*/ 134584 w 247313"/>
                <a:gd name="connsiteY81" fmla="*/ 126312 h 353130"/>
                <a:gd name="connsiteX82" fmla="*/ 130509 w 247313"/>
                <a:gd name="connsiteY82" fmla="*/ 108655 h 353130"/>
                <a:gd name="connsiteX83" fmla="*/ 114211 w 247313"/>
                <a:gd name="connsiteY83" fmla="*/ 135819 h 353130"/>
                <a:gd name="connsiteX84" fmla="*/ 97912 w 247313"/>
                <a:gd name="connsiteY84" fmla="*/ 108655 h 353130"/>
                <a:gd name="connsiteX85" fmla="*/ 130509 w 247313"/>
                <a:gd name="connsiteY85" fmla="*/ 108655 h 35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47313" h="353130">
                  <a:moveTo>
                    <a:pt x="241881" y="6791"/>
                  </a:moveTo>
                  <a:cubicBezTo>
                    <a:pt x="237806" y="4075"/>
                    <a:pt x="228299" y="0"/>
                    <a:pt x="228299" y="0"/>
                  </a:cubicBezTo>
                  <a:lnTo>
                    <a:pt x="228299" y="0"/>
                  </a:lnTo>
                  <a:cubicBezTo>
                    <a:pt x="225583" y="1358"/>
                    <a:pt x="130509" y="27164"/>
                    <a:pt x="80256" y="40746"/>
                  </a:cubicBezTo>
                  <a:cubicBezTo>
                    <a:pt x="58525" y="47537"/>
                    <a:pt x="35436" y="54328"/>
                    <a:pt x="13704" y="61119"/>
                  </a:cubicBezTo>
                  <a:cubicBezTo>
                    <a:pt x="9630" y="61119"/>
                    <a:pt x="5555" y="59761"/>
                    <a:pt x="1481" y="63835"/>
                  </a:cubicBezTo>
                  <a:cubicBezTo>
                    <a:pt x="-1236" y="67910"/>
                    <a:pt x="122" y="71984"/>
                    <a:pt x="2839" y="74701"/>
                  </a:cubicBezTo>
                  <a:cubicBezTo>
                    <a:pt x="5555" y="78775"/>
                    <a:pt x="8272" y="77417"/>
                    <a:pt x="13704" y="78775"/>
                  </a:cubicBezTo>
                  <a:cubicBezTo>
                    <a:pt x="15063" y="78775"/>
                    <a:pt x="74823" y="63835"/>
                    <a:pt x="96554" y="58402"/>
                  </a:cubicBezTo>
                  <a:cubicBezTo>
                    <a:pt x="101987" y="57044"/>
                    <a:pt x="103345" y="58402"/>
                    <a:pt x="108778" y="58402"/>
                  </a:cubicBezTo>
                  <a:cubicBezTo>
                    <a:pt x="108778" y="58402"/>
                    <a:pt x="108778" y="59761"/>
                    <a:pt x="108778" y="61119"/>
                  </a:cubicBezTo>
                  <a:lnTo>
                    <a:pt x="97912" y="61119"/>
                  </a:lnTo>
                  <a:cubicBezTo>
                    <a:pt x="95196" y="61119"/>
                    <a:pt x="95196" y="62477"/>
                    <a:pt x="95196" y="63835"/>
                  </a:cubicBezTo>
                  <a:lnTo>
                    <a:pt x="95196" y="71984"/>
                  </a:lnTo>
                  <a:cubicBezTo>
                    <a:pt x="95196" y="73342"/>
                    <a:pt x="99271" y="74701"/>
                    <a:pt x="99271" y="78775"/>
                  </a:cubicBezTo>
                  <a:cubicBezTo>
                    <a:pt x="99271" y="82850"/>
                    <a:pt x="96554" y="84208"/>
                    <a:pt x="93838" y="85566"/>
                  </a:cubicBezTo>
                  <a:cubicBezTo>
                    <a:pt x="91121" y="85566"/>
                    <a:pt x="88405" y="86924"/>
                    <a:pt x="88405" y="90999"/>
                  </a:cubicBezTo>
                  <a:lnTo>
                    <a:pt x="88405" y="90999"/>
                  </a:lnTo>
                  <a:lnTo>
                    <a:pt x="82972" y="90999"/>
                  </a:lnTo>
                  <a:cubicBezTo>
                    <a:pt x="80256" y="90999"/>
                    <a:pt x="77540" y="93715"/>
                    <a:pt x="77540" y="96432"/>
                  </a:cubicBezTo>
                  <a:lnTo>
                    <a:pt x="77540" y="332757"/>
                  </a:lnTo>
                  <a:lnTo>
                    <a:pt x="68032" y="338190"/>
                  </a:lnTo>
                  <a:lnTo>
                    <a:pt x="68032" y="353130"/>
                  </a:lnTo>
                  <a:lnTo>
                    <a:pt x="160389" y="353130"/>
                  </a:lnTo>
                  <a:lnTo>
                    <a:pt x="160389" y="338190"/>
                  </a:lnTo>
                  <a:lnTo>
                    <a:pt x="153598" y="332757"/>
                  </a:lnTo>
                  <a:lnTo>
                    <a:pt x="153598" y="96432"/>
                  </a:lnTo>
                  <a:cubicBezTo>
                    <a:pt x="153598" y="93715"/>
                    <a:pt x="150882" y="90999"/>
                    <a:pt x="148166" y="90999"/>
                  </a:cubicBezTo>
                  <a:lnTo>
                    <a:pt x="142733" y="90999"/>
                  </a:lnTo>
                  <a:cubicBezTo>
                    <a:pt x="142733" y="86924"/>
                    <a:pt x="140016" y="85566"/>
                    <a:pt x="137300" y="85566"/>
                  </a:cubicBezTo>
                  <a:cubicBezTo>
                    <a:pt x="134584" y="85566"/>
                    <a:pt x="131867" y="82850"/>
                    <a:pt x="131867" y="78775"/>
                  </a:cubicBezTo>
                  <a:cubicBezTo>
                    <a:pt x="131867" y="74701"/>
                    <a:pt x="135942" y="73342"/>
                    <a:pt x="135942" y="71984"/>
                  </a:cubicBezTo>
                  <a:lnTo>
                    <a:pt x="135942" y="65193"/>
                  </a:lnTo>
                  <a:cubicBezTo>
                    <a:pt x="135942" y="62477"/>
                    <a:pt x="134584" y="62477"/>
                    <a:pt x="133225" y="62477"/>
                  </a:cubicBezTo>
                  <a:lnTo>
                    <a:pt x="121002" y="62477"/>
                  </a:lnTo>
                  <a:cubicBezTo>
                    <a:pt x="121002" y="61119"/>
                    <a:pt x="121002" y="58402"/>
                    <a:pt x="121002" y="58402"/>
                  </a:cubicBezTo>
                  <a:cubicBezTo>
                    <a:pt x="126434" y="55686"/>
                    <a:pt x="131867" y="52970"/>
                    <a:pt x="137300" y="50253"/>
                  </a:cubicBezTo>
                  <a:cubicBezTo>
                    <a:pt x="140016" y="48895"/>
                    <a:pt x="142733" y="47537"/>
                    <a:pt x="145449" y="46179"/>
                  </a:cubicBezTo>
                  <a:cubicBezTo>
                    <a:pt x="179404" y="38029"/>
                    <a:pt x="194344" y="35313"/>
                    <a:pt x="229657" y="28522"/>
                  </a:cubicBezTo>
                  <a:cubicBezTo>
                    <a:pt x="231015" y="28522"/>
                    <a:pt x="233732" y="27164"/>
                    <a:pt x="235090" y="28522"/>
                  </a:cubicBezTo>
                  <a:cubicBezTo>
                    <a:pt x="239165" y="29880"/>
                    <a:pt x="240523" y="29880"/>
                    <a:pt x="243239" y="27164"/>
                  </a:cubicBezTo>
                  <a:cubicBezTo>
                    <a:pt x="245956" y="24447"/>
                    <a:pt x="247314" y="21731"/>
                    <a:pt x="247314" y="17657"/>
                  </a:cubicBezTo>
                  <a:cubicBezTo>
                    <a:pt x="247314" y="13582"/>
                    <a:pt x="245956" y="9507"/>
                    <a:pt x="241881" y="6791"/>
                  </a:cubicBezTo>
                  <a:close/>
                  <a:moveTo>
                    <a:pt x="93838" y="126312"/>
                  </a:moveTo>
                  <a:lnTo>
                    <a:pt x="106062" y="148043"/>
                  </a:lnTo>
                  <a:lnTo>
                    <a:pt x="93838" y="169774"/>
                  </a:lnTo>
                  <a:lnTo>
                    <a:pt x="93838" y="169774"/>
                  </a:lnTo>
                  <a:lnTo>
                    <a:pt x="93838" y="126312"/>
                  </a:lnTo>
                  <a:close/>
                  <a:moveTo>
                    <a:pt x="101987" y="180640"/>
                  </a:moveTo>
                  <a:lnTo>
                    <a:pt x="114211" y="158909"/>
                  </a:lnTo>
                  <a:lnTo>
                    <a:pt x="127793" y="181998"/>
                  </a:lnTo>
                  <a:lnTo>
                    <a:pt x="115569" y="202371"/>
                  </a:lnTo>
                  <a:lnTo>
                    <a:pt x="101987" y="180640"/>
                  </a:lnTo>
                  <a:close/>
                  <a:moveTo>
                    <a:pt x="127793" y="253982"/>
                  </a:moveTo>
                  <a:lnTo>
                    <a:pt x="114211" y="277071"/>
                  </a:lnTo>
                  <a:lnTo>
                    <a:pt x="100629" y="253982"/>
                  </a:lnTo>
                  <a:lnTo>
                    <a:pt x="114211" y="230893"/>
                  </a:lnTo>
                  <a:lnTo>
                    <a:pt x="127793" y="253982"/>
                  </a:lnTo>
                  <a:close/>
                  <a:moveTo>
                    <a:pt x="93838" y="196938"/>
                  </a:moveTo>
                  <a:lnTo>
                    <a:pt x="106062" y="218669"/>
                  </a:lnTo>
                  <a:lnTo>
                    <a:pt x="93838" y="240400"/>
                  </a:lnTo>
                  <a:lnTo>
                    <a:pt x="93838" y="196938"/>
                  </a:lnTo>
                  <a:close/>
                  <a:moveTo>
                    <a:pt x="93838" y="268922"/>
                  </a:moveTo>
                  <a:lnTo>
                    <a:pt x="106062" y="290653"/>
                  </a:lnTo>
                  <a:lnTo>
                    <a:pt x="93838" y="312384"/>
                  </a:lnTo>
                  <a:lnTo>
                    <a:pt x="93838" y="268922"/>
                  </a:lnTo>
                  <a:close/>
                  <a:moveTo>
                    <a:pt x="97912" y="330041"/>
                  </a:moveTo>
                  <a:lnTo>
                    <a:pt x="114211" y="301519"/>
                  </a:lnTo>
                  <a:lnTo>
                    <a:pt x="130509" y="330041"/>
                  </a:lnTo>
                  <a:lnTo>
                    <a:pt x="97912" y="330041"/>
                  </a:lnTo>
                  <a:close/>
                  <a:moveTo>
                    <a:pt x="134584" y="311026"/>
                  </a:moveTo>
                  <a:lnTo>
                    <a:pt x="122360" y="289295"/>
                  </a:lnTo>
                  <a:lnTo>
                    <a:pt x="134584" y="267564"/>
                  </a:lnTo>
                  <a:lnTo>
                    <a:pt x="134584" y="311026"/>
                  </a:lnTo>
                  <a:close/>
                  <a:moveTo>
                    <a:pt x="134584" y="233609"/>
                  </a:moveTo>
                  <a:lnTo>
                    <a:pt x="123718" y="215953"/>
                  </a:lnTo>
                  <a:lnTo>
                    <a:pt x="134584" y="196938"/>
                  </a:lnTo>
                  <a:lnTo>
                    <a:pt x="134584" y="233609"/>
                  </a:lnTo>
                  <a:close/>
                  <a:moveTo>
                    <a:pt x="134584" y="126312"/>
                  </a:moveTo>
                  <a:lnTo>
                    <a:pt x="134584" y="165700"/>
                  </a:lnTo>
                  <a:lnTo>
                    <a:pt x="122360" y="146685"/>
                  </a:lnTo>
                  <a:lnTo>
                    <a:pt x="134584" y="126312"/>
                  </a:lnTo>
                  <a:close/>
                  <a:moveTo>
                    <a:pt x="130509" y="108655"/>
                  </a:moveTo>
                  <a:lnTo>
                    <a:pt x="114211" y="135819"/>
                  </a:lnTo>
                  <a:lnTo>
                    <a:pt x="97912" y="108655"/>
                  </a:lnTo>
                  <a:lnTo>
                    <a:pt x="130509" y="108655"/>
                  </a:lnTo>
                  <a:close/>
                </a:path>
              </a:pathLst>
            </a:custGeom>
            <a:solidFill>
              <a:srgbClr val="FFFFFF"/>
            </a:solidFill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13461310-B94E-457C-BE17-EB0C3760364F}"/>
                </a:ext>
              </a:extLst>
            </p:cNvPr>
            <p:cNvSpPr/>
            <p:nvPr/>
          </p:nvSpPr>
          <p:spPr>
            <a:xfrm>
              <a:off x="11281089" y="6164594"/>
              <a:ext cx="17560" cy="56195"/>
            </a:xfrm>
            <a:custGeom>
              <a:avLst/>
              <a:gdLst>
                <a:gd name="connsiteX0" fmla="*/ 0 w 13581"/>
                <a:gd name="connsiteY0" fmla="*/ 0 h 43462"/>
                <a:gd name="connsiteX1" fmla="*/ 0 w 13581"/>
                <a:gd name="connsiteY1" fmla="*/ 43462 h 43462"/>
                <a:gd name="connsiteX2" fmla="*/ 13582 w 13581"/>
                <a:gd name="connsiteY2" fmla="*/ 21731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3462">
                  <a:moveTo>
                    <a:pt x="0" y="0"/>
                  </a:moveTo>
                  <a:lnTo>
                    <a:pt x="0" y="43462"/>
                  </a:lnTo>
                  <a:lnTo>
                    <a:pt x="13582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D3ACE3D3-0CE7-4FFF-AD80-0B070D9E0B18}"/>
                </a:ext>
              </a:extLst>
            </p:cNvPr>
            <p:cNvSpPr/>
            <p:nvPr/>
          </p:nvSpPr>
          <p:spPr>
            <a:xfrm>
              <a:off x="11281089" y="6071522"/>
              <a:ext cx="17560" cy="56195"/>
            </a:xfrm>
            <a:custGeom>
              <a:avLst/>
              <a:gdLst>
                <a:gd name="connsiteX0" fmla="*/ 0 w 13581"/>
                <a:gd name="connsiteY0" fmla="*/ 0 h 43462"/>
                <a:gd name="connsiteX1" fmla="*/ 0 w 13581"/>
                <a:gd name="connsiteY1" fmla="*/ 43462 h 43462"/>
                <a:gd name="connsiteX2" fmla="*/ 13582 w 13581"/>
                <a:gd name="connsiteY2" fmla="*/ 21731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3462">
                  <a:moveTo>
                    <a:pt x="0" y="0"/>
                  </a:moveTo>
                  <a:lnTo>
                    <a:pt x="0" y="43462"/>
                  </a:lnTo>
                  <a:lnTo>
                    <a:pt x="13582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77B5FA0F-8AA5-4BFD-9135-164DBF6189A0}"/>
                </a:ext>
              </a:extLst>
            </p:cNvPr>
            <p:cNvSpPr/>
            <p:nvPr/>
          </p:nvSpPr>
          <p:spPr>
            <a:xfrm>
              <a:off x="11281089" y="5980204"/>
              <a:ext cx="17560" cy="56195"/>
            </a:xfrm>
            <a:custGeom>
              <a:avLst/>
              <a:gdLst>
                <a:gd name="connsiteX0" fmla="*/ 13582 w 13581"/>
                <a:gd name="connsiteY0" fmla="*/ 21731 h 43462"/>
                <a:gd name="connsiteX1" fmla="*/ 0 w 13581"/>
                <a:gd name="connsiteY1" fmla="*/ 0 h 43462"/>
                <a:gd name="connsiteX2" fmla="*/ 0 w 13581"/>
                <a:gd name="connsiteY2" fmla="*/ 43462 h 43462"/>
                <a:gd name="connsiteX3" fmla="*/ 0 w 13581"/>
                <a:gd name="connsiteY3" fmla="*/ 4346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1" h="43462">
                  <a:moveTo>
                    <a:pt x="13582" y="21731"/>
                  </a:moveTo>
                  <a:lnTo>
                    <a:pt x="0" y="0"/>
                  </a:lnTo>
                  <a:lnTo>
                    <a:pt x="0" y="43462"/>
                  </a:lnTo>
                  <a:lnTo>
                    <a:pt x="0" y="43462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BE379E14-5033-4E6B-8A41-3F6FD8161A41}"/>
                </a:ext>
              </a:extLst>
            </p:cNvPr>
            <p:cNvSpPr/>
            <p:nvPr/>
          </p:nvSpPr>
          <p:spPr>
            <a:xfrm>
              <a:off x="11289868" y="6115423"/>
              <a:ext cx="35121" cy="61462"/>
            </a:xfrm>
            <a:custGeom>
              <a:avLst/>
              <a:gdLst>
                <a:gd name="connsiteX0" fmla="*/ 13582 w 27163"/>
                <a:gd name="connsiteY0" fmla="*/ 47537 h 47536"/>
                <a:gd name="connsiteX1" fmla="*/ 27164 w 27163"/>
                <a:gd name="connsiteY1" fmla="*/ 23089 h 47536"/>
                <a:gd name="connsiteX2" fmla="*/ 13582 w 27163"/>
                <a:gd name="connsiteY2" fmla="*/ 0 h 47536"/>
                <a:gd name="connsiteX3" fmla="*/ 0 w 27163"/>
                <a:gd name="connsiteY3" fmla="*/ 23089 h 4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63" h="47536">
                  <a:moveTo>
                    <a:pt x="13582" y="47537"/>
                  </a:moveTo>
                  <a:lnTo>
                    <a:pt x="27164" y="23089"/>
                  </a:lnTo>
                  <a:lnTo>
                    <a:pt x="13582" y="0"/>
                  </a:lnTo>
                  <a:lnTo>
                    <a:pt x="0" y="23089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F04E6A30-E3E2-49EB-904C-970243AC6423}"/>
                </a:ext>
              </a:extLst>
            </p:cNvPr>
            <p:cNvSpPr/>
            <p:nvPr/>
          </p:nvSpPr>
          <p:spPr>
            <a:xfrm>
              <a:off x="11291626" y="6024106"/>
              <a:ext cx="33365" cy="56195"/>
            </a:xfrm>
            <a:custGeom>
              <a:avLst/>
              <a:gdLst>
                <a:gd name="connsiteX0" fmla="*/ 12224 w 25805"/>
                <a:gd name="connsiteY0" fmla="*/ 0 h 43462"/>
                <a:gd name="connsiteX1" fmla="*/ 0 w 25805"/>
                <a:gd name="connsiteY1" fmla="*/ 20373 h 43462"/>
                <a:gd name="connsiteX2" fmla="*/ 13582 w 25805"/>
                <a:gd name="connsiteY2" fmla="*/ 43462 h 43462"/>
                <a:gd name="connsiteX3" fmla="*/ 25806 w 25805"/>
                <a:gd name="connsiteY3" fmla="*/ 23089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05" h="43462">
                  <a:moveTo>
                    <a:pt x="12224" y="0"/>
                  </a:moveTo>
                  <a:lnTo>
                    <a:pt x="0" y="20373"/>
                  </a:lnTo>
                  <a:lnTo>
                    <a:pt x="13582" y="43462"/>
                  </a:lnTo>
                  <a:lnTo>
                    <a:pt x="25806" y="23089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D52EACE0-9754-4CCC-863B-7F9A1EA0A5C2}"/>
                </a:ext>
              </a:extLst>
            </p:cNvPr>
            <p:cNvSpPr/>
            <p:nvPr/>
          </p:nvSpPr>
          <p:spPr>
            <a:xfrm>
              <a:off x="11286357" y="6208497"/>
              <a:ext cx="42145" cy="35121"/>
            </a:xfrm>
            <a:custGeom>
              <a:avLst/>
              <a:gdLst>
                <a:gd name="connsiteX0" fmla="*/ 0 w 32596"/>
                <a:gd name="connsiteY0" fmla="*/ 27164 h 27163"/>
                <a:gd name="connsiteX1" fmla="*/ 32597 w 32596"/>
                <a:gd name="connsiteY1" fmla="*/ 27164 h 27163"/>
                <a:gd name="connsiteX2" fmla="*/ 16298 w 32596"/>
                <a:gd name="connsiteY2" fmla="*/ 0 h 2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6" h="27163">
                  <a:moveTo>
                    <a:pt x="0" y="27164"/>
                  </a:moveTo>
                  <a:lnTo>
                    <a:pt x="32597" y="27164"/>
                  </a:lnTo>
                  <a:lnTo>
                    <a:pt x="16298" y="0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A6119094-72B5-4243-B93A-03C77BC603F1}"/>
                </a:ext>
              </a:extLst>
            </p:cNvPr>
            <p:cNvSpPr/>
            <p:nvPr/>
          </p:nvSpPr>
          <p:spPr>
            <a:xfrm>
              <a:off x="11316210" y="6164594"/>
              <a:ext cx="17560" cy="54438"/>
            </a:xfrm>
            <a:custGeom>
              <a:avLst/>
              <a:gdLst>
                <a:gd name="connsiteX0" fmla="*/ 13582 w 13581"/>
                <a:gd name="connsiteY0" fmla="*/ 42104 h 42103"/>
                <a:gd name="connsiteX1" fmla="*/ 13582 w 13581"/>
                <a:gd name="connsiteY1" fmla="*/ 0 h 42103"/>
                <a:gd name="connsiteX2" fmla="*/ 0 w 13581"/>
                <a:gd name="connsiteY2" fmla="*/ 21731 h 42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2103">
                  <a:moveTo>
                    <a:pt x="13582" y="42104"/>
                  </a:moveTo>
                  <a:lnTo>
                    <a:pt x="13582" y="0"/>
                  </a:lnTo>
                  <a:lnTo>
                    <a:pt x="0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D95DDDD1-63B5-4C21-8E99-365545B2FE4C}"/>
                </a:ext>
              </a:extLst>
            </p:cNvPr>
            <p:cNvSpPr/>
            <p:nvPr/>
          </p:nvSpPr>
          <p:spPr>
            <a:xfrm>
              <a:off x="11286357" y="5957375"/>
              <a:ext cx="42145" cy="33365"/>
            </a:xfrm>
            <a:custGeom>
              <a:avLst/>
              <a:gdLst>
                <a:gd name="connsiteX0" fmla="*/ 16298 w 32596"/>
                <a:gd name="connsiteY0" fmla="*/ 25806 h 25805"/>
                <a:gd name="connsiteX1" fmla="*/ 32597 w 32596"/>
                <a:gd name="connsiteY1" fmla="*/ 0 h 25805"/>
                <a:gd name="connsiteX2" fmla="*/ 0 w 32596"/>
                <a:gd name="connsiteY2" fmla="*/ 0 h 2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6" h="25805">
                  <a:moveTo>
                    <a:pt x="16298" y="25806"/>
                  </a:moveTo>
                  <a:lnTo>
                    <a:pt x="3259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7F18921F-6124-4332-829B-5830655A2C69}"/>
                </a:ext>
              </a:extLst>
            </p:cNvPr>
            <p:cNvSpPr/>
            <p:nvPr/>
          </p:nvSpPr>
          <p:spPr>
            <a:xfrm>
              <a:off x="11317967" y="5980204"/>
              <a:ext cx="15804" cy="50926"/>
            </a:xfrm>
            <a:custGeom>
              <a:avLst/>
              <a:gdLst>
                <a:gd name="connsiteX0" fmla="*/ 12224 w 12223"/>
                <a:gd name="connsiteY0" fmla="*/ 39388 h 39387"/>
                <a:gd name="connsiteX1" fmla="*/ 12224 w 12223"/>
                <a:gd name="connsiteY1" fmla="*/ 0 h 39387"/>
                <a:gd name="connsiteX2" fmla="*/ 0 w 12223"/>
                <a:gd name="connsiteY2" fmla="*/ 20373 h 3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3" h="39387">
                  <a:moveTo>
                    <a:pt x="12224" y="39388"/>
                  </a:moveTo>
                  <a:lnTo>
                    <a:pt x="12224" y="0"/>
                  </a:lnTo>
                  <a:lnTo>
                    <a:pt x="0" y="20373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C4189241-723C-4E00-A7CD-E762AEA3380C}"/>
                </a:ext>
              </a:extLst>
            </p:cNvPr>
            <p:cNvSpPr/>
            <p:nvPr/>
          </p:nvSpPr>
          <p:spPr>
            <a:xfrm>
              <a:off x="11319723" y="6071522"/>
              <a:ext cx="14048" cy="47414"/>
            </a:xfrm>
            <a:custGeom>
              <a:avLst/>
              <a:gdLst>
                <a:gd name="connsiteX0" fmla="*/ 10866 w 10865"/>
                <a:gd name="connsiteY0" fmla="*/ 36671 h 36671"/>
                <a:gd name="connsiteX1" fmla="*/ 10866 w 10865"/>
                <a:gd name="connsiteY1" fmla="*/ 0 h 36671"/>
                <a:gd name="connsiteX2" fmla="*/ 0 w 10865"/>
                <a:gd name="connsiteY2" fmla="*/ 19015 h 3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65" h="36671">
                  <a:moveTo>
                    <a:pt x="10866" y="36671"/>
                  </a:moveTo>
                  <a:lnTo>
                    <a:pt x="10866" y="0"/>
                  </a:lnTo>
                  <a:lnTo>
                    <a:pt x="0" y="19015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CDF4275E-D5F3-41D3-844E-B1B75FE0464A}"/>
                </a:ext>
              </a:extLst>
            </p:cNvPr>
            <p:cNvSpPr/>
            <p:nvPr/>
          </p:nvSpPr>
          <p:spPr>
            <a:xfrm>
              <a:off x="11159760" y="5816887"/>
              <a:ext cx="319767" cy="456584"/>
            </a:xfrm>
            <a:custGeom>
              <a:avLst/>
              <a:gdLst>
                <a:gd name="connsiteX0" fmla="*/ 241881 w 247313"/>
                <a:gd name="connsiteY0" fmla="*/ 6791 h 353130"/>
                <a:gd name="connsiteX1" fmla="*/ 228299 w 247313"/>
                <a:gd name="connsiteY1" fmla="*/ 0 h 353130"/>
                <a:gd name="connsiteX2" fmla="*/ 228299 w 247313"/>
                <a:gd name="connsiteY2" fmla="*/ 0 h 353130"/>
                <a:gd name="connsiteX3" fmla="*/ 80256 w 247313"/>
                <a:gd name="connsiteY3" fmla="*/ 40746 h 353130"/>
                <a:gd name="connsiteX4" fmla="*/ 13704 w 247313"/>
                <a:gd name="connsiteY4" fmla="*/ 61119 h 353130"/>
                <a:gd name="connsiteX5" fmla="*/ 1481 w 247313"/>
                <a:gd name="connsiteY5" fmla="*/ 63835 h 353130"/>
                <a:gd name="connsiteX6" fmla="*/ 2839 w 247313"/>
                <a:gd name="connsiteY6" fmla="*/ 74701 h 353130"/>
                <a:gd name="connsiteX7" fmla="*/ 13704 w 247313"/>
                <a:gd name="connsiteY7" fmla="*/ 78775 h 353130"/>
                <a:gd name="connsiteX8" fmla="*/ 96554 w 247313"/>
                <a:gd name="connsiteY8" fmla="*/ 58402 h 353130"/>
                <a:gd name="connsiteX9" fmla="*/ 108778 w 247313"/>
                <a:gd name="connsiteY9" fmla="*/ 58402 h 353130"/>
                <a:gd name="connsiteX10" fmla="*/ 108778 w 247313"/>
                <a:gd name="connsiteY10" fmla="*/ 61119 h 353130"/>
                <a:gd name="connsiteX11" fmla="*/ 97912 w 247313"/>
                <a:gd name="connsiteY11" fmla="*/ 61119 h 353130"/>
                <a:gd name="connsiteX12" fmla="*/ 95196 w 247313"/>
                <a:gd name="connsiteY12" fmla="*/ 63835 h 353130"/>
                <a:gd name="connsiteX13" fmla="*/ 95196 w 247313"/>
                <a:gd name="connsiteY13" fmla="*/ 71984 h 353130"/>
                <a:gd name="connsiteX14" fmla="*/ 99271 w 247313"/>
                <a:gd name="connsiteY14" fmla="*/ 78775 h 353130"/>
                <a:gd name="connsiteX15" fmla="*/ 93838 w 247313"/>
                <a:gd name="connsiteY15" fmla="*/ 85566 h 353130"/>
                <a:gd name="connsiteX16" fmla="*/ 88405 w 247313"/>
                <a:gd name="connsiteY16" fmla="*/ 90999 h 353130"/>
                <a:gd name="connsiteX17" fmla="*/ 88405 w 247313"/>
                <a:gd name="connsiteY17" fmla="*/ 90999 h 353130"/>
                <a:gd name="connsiteX18" fmla="*/ 82972 w 247313"/>
                <a:gd name="connsiteY18" fmla="*/ 90999 h 353130"/>
                <a:gd name="connsiteX19" fmla="*/ 77540 w 247313"/>
                <a:gd name="connsiteY19" fmla="*/ 96432 h 353130"/>
                <a:gd name="connsiteX20" fmla="*/ 77540 w 247313"/>
                <a:gd name="connsiteY20" fmla="*/ 332757 h 353130"/>
                <a:gd name="connsiteX21" fmla="*/ 68032 w 247313"/>
                <a:gd name="connsiteY21" fmla="*/ 338190 h 353130"/>
                <a:gd name="connsiteX22" fmla="*/ 68032 w 247313"/>
                <a:gd name="connsiteY22" fmla="*/ 353130 h 353130"/>
                <a:gd name="connsiteX23" fmla="*/ 160389 w 247313"/>
                <a:gd name="connsiteY23" fmla="*/ 353130 h 353130"/>
                <a:gd name="connsiteX24" fmla="*/ 160389 w 247313"/>
                <a:gd name="connsiteY24" fmla="*/ 338190 h 353130"/>
                <a:gd name="connsiteX25" fmla="*/ 153598 w 247313"/>
                <a:gd name="connsiteY25" fmla="*/ 332757 h 353130"/>
                <a:gd name="connsiteX26" fmla="*/ 153598 w 247313"/>
                <a:gd name="connsiteY26" fmla="*/ 96432 h 353130"/>
                <a:gd name="connsiteX27" fmla="*/ 148166 w 247313"/>
                <a:gd name="connsiteY27" fmla="*/ 90999 h 353130"/>
                <a:gd name="connsiteX28" fmla="*/ 142733 w 247313"/>
                <a:gd name="connsiteY28" fmla="*/ 90999 h 353130"/>
                <a:gd name="connsiteX29" fmla="*/ 137300 w 247313"/>
                <a:gd name="connsiteY29" fmla="*/ 85566 h 353130"/>
                <a:gd name="connsiteX30" fmla="*/ 131867 w 247313"/>
                <a:gd name="connsiteY30" fmla="*/ 78775 h 353130"/>
                <a:gd name="connsiteX31" fmla="*/ 135942 w 247313"/>
                <a:gd name="connsiteY31" fmla="*/ 71984 h 353130"/>
                <a:gd name="connsiteX32" fmla="*/ 135942 w 247313"/>
                <a:gd name="connsiteY32" fmla="*/ 65193 h 353130"/>
                <a:gd name="connsiteX33" fmla="*/ 133225 w 247313"/>
                <a:gd name="connsiteY33" fmla="*/ 62477 h 353130"/>
                <a:gd name="connsiteX34" fmla="*/ 121002 w 247313"/>
                <a:gd name="connsiteY34" fmla="*/ 62477 h 353130"/>
                <a:gd name="connsiteX35" fmla="*/ 121002 w 247313"/>
                <a:gd name="connsiteY35" fmla="*/ 58402 h 353130"/>
                <a:gd name="connsiteX36" fmla="*/ 137300 w 247313"/>
                <a:gd name="connsiteY36" fmla="*/ 50253 h 353130"/>
                <a:gd name="connsiteX37" fmla="*/ 145449 w 247313"/>
                <a:gd name="connsiteY37" fmla="*/ 46179 h 353130"/>
                <a:gd name="connsiteX38" fmla="*/ 229657 w 247313"/>
                <a:gd name="connsiteY38" fmla="*/ 28522 h 353130"/>
                <a:gd name="connsiteX39" fmla="*/ 235090 w 247313"/>
                <a:gd name="connsiteY39" fmla="*/ 28522 h 353130"/>
                <a:gd name="connsiteX40" fmla="*/ 243239 w 247313"/>
                <a:gd name="connsiteY40" fmla="*/ 27164 h 353130"/>
                <a:gd name="connsiteX41" fmla="*/ 247314 w 247313"/>
                <a:gd name="connsiteY41" fmla="*/ 17657 h 353130"/>
                <a:gd name="connsiteX42" fmla="*/ 241881 w 247313"/>
                <a:gd name="connsiteY42" fmla="*/ 6791 h 353130"/>
                <a:gd name="connsiteX43" fmla="*/ 93838 w 247313"/>
                <a:gd name="connsiteY43" fmla="*/ 126312 h 353130"/>
                <a:gd name="connsiteX44" fmla="*/ 106062 w 247313"/>
                <a:gd name="connsiteY44" fmla="*/ 148043 h 353130"/>
                <a:gd name="connsiteX45" fmla="*/ 93838 w 247313"/>
                <a:gd name="connsiteY45" fmla="*/ 169774 h 353130"/>
                <a:gd name="connsiteX46" fmla="*/ 93838 w 247313"/>
                <a:gd name="connsiteY46" fmla="*/ 169774 h 353130"/>
                <a:gd name="connsiteX47" fmla="*/ 93838 w 247313"/>
                <a:gd name="connsiteY47" fmla="*/ 126312 h 353130"/>
                <a:gd name="connsiteX48" fmla="*/ 101987 w 247313"/>
                <a:gd name="connsiteY48" fmla="*/ 180640 h 353130"/>
                <a:gd name="connsiteX49" fmla="*/ 114211 w 247313"/>
                <a:gd name="connsiteY49" fmla="*/ 158909 h 353130"/>
                <a:gd name="connsiteX50" fmla="*/ 127793 w 247313"/>
                <a:gd name="connsiteY50" fmla="*/ 181998 h 353130"/>
                <a:gd name="connsiteX51" fmla="*/ 115569 w 247313"/>
                <a:gd name="connsiteY51" fmla="*/ 202371 h 353130"/>
                <a:gd name="connsiteX52" fmla="*/ 101987 w 247313"/>
                <a:gd name="connsiteY52" fmla="*/ 180640 h 353130"/>
                <a:gd name="connsiteX53" fmla="*/ 127793 w 247313"/>
                <a:gd name="connsiteY53" fmla="*/ 253982 h 353130"/>
                <a:gd name="connsiteX54" fmla="*/ 114211 w 247313"/>
                <a:gd name="connsiteY54" fmla="*/ 277071 h 353130"/>
                <a:gd name="connsiteX55" fmla="*/ 100629 w 247313"/>
                <a:gd name="connsiteY55" fmla="*/ 253982 h 353130"/>
                <a:gd name="connsiteX56" fmla="*/ 114211 w 247313"/>
                <a:gd name="connsiteY56" fmla="*/ 230893 h 353130"/>
                <a:gd name="connsiteX57" fmla="*/ 127793 w 247313"/>
                <a:gd name="connsiteY57" fmla="*/ 253982 h 353130"/>
                <a:gd name="connsiteX58" fmla="*/ 93838 w 247313"/>
                <a:gd name="connsiteY58" fmla="*/ 196938 h 353130"/>
                <a:gd name="connsiteX59" fmla="*/ 106062 w 247313"/>
                <a:gd name="connsiteY59" fmla="*/ 218669 h 353130"/>
                <a:gd name="connsiteX60" fmla="*/ 93838 w 247313"/>
                <a:gd name="connsiteY60" fmla="*/ 240400 h 353130"/>
                <a:gd name="connsiteX61" fmla="*/ 93838 w 247313"/>
                <a:gd name="connsiteY61" fmla="*/ 196938 h 353130"/>
                <a:gd name="connsiteX62" fmla="*/ 93838 w 247313"/>
                <a:gd name="connsiteY62" fmla="*/ 268922 h 353130"/>
                <a:gd name="connsiteX63" fmla="*/ 106062 w 247313"/>
                <a:gd name="connsiteY63" fmla="*/ 290653 h 353130"/>
                <a:gd name="connsiteX64" fmla="*/ 93838 w 247313"/>
                <a:gd name="connsiteY64" fmla="*/ 312384 h 353130"/>
                <a:gd name="connsiteX65" fmla="*/ 93838 w 247313"/>
                <a:gd name="connsiteY65" fmla="*/ 268922 h 353130"/>
                <a:gd name="connsiteX66" fmla="*/ 97912 w 247313"/>
                <a:gd name="connsiteY66" fmla="*/ 330041 h 353130"/>
                <a:gd name="connsiteX67" fmla="*/ 114211 w 247313"/>
                <a:gd name="connsiteY67" fmla="*/ 301519 h 353130"/>
                <a:gd name="connsiteX68" fmla="*/ 130509 w 247313"/>
                <a:gd name="connsiteY68" fmla="*/ 330041 h 353130"/>
                <a:gd name="connsiteX69" fmla="*/ 97912 w 247313"/>
                <a:gd name="connsiteY69" fmla="*/ 330041 h 353130"/>
                <a:gd name="connsiteX70" fmla="*/ 134584 w 247313"/>
                <a:gd name="connsiteY70" fmla="*/ 311026 h 353130"/>
                <a:gd name="connsiteX71" fmla="*/ 122360 w 247313"/>
                <a:gd name="connsiteY71" fmla="*/ 289295 h 353130"/>
                <a:gd name="connsiteX72" fmla="*/ 134584 w 247313"/>
                <a:gd name="connsiteY72" fmla="*/ 267564 h 353130"/>
                <a:gd name="connsiteX73" fmla="*/ 134584 w 247313"/>
                <a:gd name="connsiteY73" fmla="*/ 311026 h 353130"/>
                <a:gd name="connsiteX74" fmla="*/ 134584 w 247313"/>
                <a:gd name="connsiteY74" fmla="*/ 233609 h 353130"/>
                <a:gd name="connsiteX75" fmla="*/ 123718 w 247313"/>
                <a:gd name="connsiteY75" fmla="*/ 215953 h 353130"/>
                <a:gd name="connsiteX76" fmla="*/ 134584 w 247313"/>
                <a:gd name="connsiteY76" fmla="*/ 196938 h 353130"/>
                <a:gd name="connsiteX77" fmla="*/ 134584 w 247313"/>
                <a:gd name="connsiteY77" fmla="*/ 233609 h 353130"/>
                <a:gd name="connsiteX78" fmla="*/ 134584 w 247313"/>
                <a:gd name="connsiteY78" fmla="*/ 126312 h 353130"/>
                <a:gd name="connsiteX79" fmla="*/ 134584 w 247313"/>
                <a:gd name="connsiteY79" fmla="*/ 165700 h 353130"/>
                <a:gd name="connsiteX80" fmla="*/ 122360 w 247313"/>
                <a:gd name="connsiteY80" fmla="*/ 146685 h 353130"/>
                <a:gd name="connsiteX81" fmla="*/ 134584 w 247313"/>
                <a:gd name="connsiteY81" fmla="*/ 126312 h 353130"/>
                <a:gd name="connsiteX82" fmla="*/ 130509 w 247313"/>
                <a:gd name="connsiteY82" fmla="*/ 108655 h 353130"/>
                <a:gd name="connsiteX83" fmla="*/ 114211 w 247313"/>
                <a:gd name="connsiteY83" fmla="*/ 135819 h 353130"/>
                <a:gd name="connsiteX84" fmla="*/ 97912 w 247313"/>
                <a:gd name="connsiteY84" fmla="*/ 108655 h 353130"/>
                <a:gd name="connsiteX85" fmla="*/ 130509 w 247313"/>
                <a:gd name="connsiteY85" fmla="*/ 108655 h 35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47313" h="353130">
                  <a:moveTo>
                    <a:pt x="241881" y="6791"/>
                  </a:moveTo>
                  <a:cubicBezTo>
                    <a:pt x="237806" y="4075"/>
                    <a:pt x="228299" y="0"/>
                    <a:pt x="228299" y="0"/>
                  </a:cubicBezTo>
                  <a:lnTo>
                    <a:pt x="228299" y="0"/>
                  </a:lnTo>
                  <a:cubicBezTo>
                    <a:pt x="225583" y="1358"/>
                    <a:pt x="130509" y="27164"/>
                    <a:pt x="80256" y="40746"/>
                  </a:cubicBezTo>
                  <a:cubicBezTo>
                    <a:pt x="58525" y="47537"/>
                    <a:pt x="35436" y="54328"/>
                    <a:pt x="13704" y="61119"/>
                  </a:cubicBezTo>
                  <a:cubicBezTo>
                    <a:pt x="9630" y="61119"/>
                    <a:pt x="5555" y="59761"/>
                    <a:pt x="1481" y="63835"/>
                  </a:cubicBezTo>
                  <a:cubicBezTo>
                    <a:pt x="-1236" y="67910"/>
                    <a:pt x="122" y="71984"/>
                    <a:pt x="2839" y="74701"/>
                  </a:cubicBezTo>
                  <a:cubicBezTo>
                    <a:pt x="5555" y="78775"/>
                    <a:pt x="8272" y="77417"/>
                    <a:pt x="13704" y="78775"/>
                  </a:cubicBezTo>
                  <a:cubicBezTo>
                    <a:pt x="15063" y="78775"/>
                    <a:pt x="74823" y="63835"/>
                    <a:pt x="96554" y="58402"/>
                  </a:cubicBezTo>
                  <a:cubicBezTo>
                    <a:pt x="101987" y="57044"/>
                    <a:pt x="103345" y="58402"/>
                    <a:pt x="108778" y="58402"/>
                  </a:cubicBezTo>
                  <a:cubicBezTo>
                    <a:pt x="108778" y="58402"/>
                    <a:pt x="108778" y="59761"/>
                    <a:pt x="108778" y="61119"/>
                  </a:cubicBezTo>
                  <a:lnTo>
                    <a:pt x="97912" y="61119"/>
                  </a:lnTo>
                  <a:cubicBezTo>
                    <a:pt x="95196" y="61119"/>
                    <a:pt x="95196" y="62477"/>
                    <a:pt x="95196" y="63835"/>
                  </a:cubicBezTo>
                  <a:lnTo>
                    <a:pt x="95196" y="71984"/>
                  </a:lnTo>
                  <a:cubicBezTo>
                    <a:pt x="95196" y="73342"/>
                    <a:pt x="99271" y="74701"/>
                    <a:pt x="99271" y="78775"/>
                  </a:cubicBezTo>
                  <a:cubicBezTo>
                    <a:pt x="99271" y="82850"/>
                    <a:pt x="96554" y="84208"/>
                    <a:pt x="93838" y="85566"/>
                  </a:cubicBezTo>
                  <a:cubicBezTo>
                    <a:pt x="91121" y="85566"/>
                    <a:pt x="88405" y="86924"/>
                    <a:pt x="88405" y="90999"/>
                  </a:cubicBezTo>
                  <a:lnTo>
                    <a:pt x="88405" y="90999"/>
                  </a:lnTo>
                  <a:lnTo>
                    <a:pt x="82972" y="90999"/>
                  </a:lnTo>
                  <a:cubicBezTo>
                    <a:pt x="80256" y="90999"/>
                    <a:pt x="77540" y="93715"/>
                    <a:pt x="77540" y="96432"/>
                  </a:cubicBezTo>
                  <a:lnTo>
                    <a:pt x="77540" y="332757"/>
                  </a:lnTo>
                  <a:lnTo>
                    <a:pt x="68032" y="338190"/>
                  </a:lnTo>
                  <a:lnTo>
                    <a:pt x="68032" y="353130"/>
                  </a:lnTo>
                  <a:lnTo>
                    <a:pt x="160389" y="353130"/>
                  </a:lnTo>
                  <a:lnTo>
                    <a:pt x="160389" y="338190"/>
                  </a:lnTo>
                  <a:lnTo>
                    <a:pt x="153598" y="332757"/>
                  </a:lnTo>
                  <a:lnTo>
                    <a:pt x="153598" y="96432"/>
                  </a:lnTo>
                  <a:cubicBezTo>
                    <a:pt x="153598" y="93715"/>
                    <a:pt x="150882" y="90999"/>
                    <a:pt x="148166" y="90999"/>
                  </a:cubicBezTo>
                  <a:lnTo>
                    <a:pt x="142733" y="90999"/>
                  </a:lnTo>
                  <a:cubicBezTo>
                    <a:pt x="142733" y="86924"/>
                    <a:pt x="140016" y="85566"/>
                    <a:pt x="137300" y="85566"/>
                  </a:cubicBezTo>
                  <a:cubicBezTo>
                    <a:pt x="134584" y="85566"/>
                    <a:pt x="131867" y="82850"/>
                    <a:pt x="131867" y="78775"/>
                  </a:cubicBezTo>
                  <a:cubicBezTo>
                    <a:pt x="131867" y="74701"/>
                    <a:pt x="135942" y="73342"/>
                    <a:pt x="135942" y="71984"/>
                  </a:cubicBezTo>
                  <a:lnTo>
                    <a:pt x="135942" y="65193"/>
                  </a:lnTo>
                  <a:cubicBezTo>
                    <a:pt x="135942" y="62477"/>
                    <a:pt x="134584" y="62477"/>
                    <a:pt x="133225" y="62477"/>
                  </a:cubicBezTo>
                  <a:lnTo>
                    <a:pt x="121002" y="62477"/>
                  </a:lnTo>
                  <a:cubicBezTo>
                    <a:pt x="121002" y="61119"/>
                    <a:pt x="121002" y="58402"/>
                    <a:pt x="121002" y="58402"/>
                  </a:cubicBezTo>
                  <a:cubicBezTo>
                    <a:pt x="126434" y="55686"/>
                    <a:pt x="131867" y="52970"/>
                    <a:pt x="137300" y="50253"/>
                  </a:cubicBezTo>
                  <a:cubicBezTo>
                    <a:pt x="140016" y="48895"/>
                    <a:pt x="142733" y="47537"/>
                    <a:pt x="145449" y="46179"/>
                  </a:cubicBezTo>
                  <a:cubicBezTo>
                    <a:pt x="179404" y="38029"/>
                    <a:pt x="194344" y="35313"/>
                    <a:pt x="229657" y="28522"/>
                  </a:cubicBezTo>
                  <a:cubicBezTo>
                    <a:pt x="231015" y="28522"/>
                    <a:pt x="233732" y="27164"/>
                    <a:pt x="235090" y="28522"/>
                  </a:cubicBezTo>
                  <a:cubicBezTo>
                    <a:pt x="239165" y="29880"/>
                    <a:pt x="240523" y="29880"/>
                    <a:pt x="243239" y="27164"/>
                  </a:cubicBezTo>
                  <a:cubicBezTo>
                    <a:pt x="245956" y="24447"/>
                    <a:pt x="247314" y="21731"/>
                    <a:pt x="247314" y="17657"/>
                  </a:cubicBezTo>
                  <a:cubicBezTo>
                    <a:pt x="247314" y="13582"/>
                    <a:pt x="245956" y="9507"/>
                    <a:pt x="241881" y="6791"/>
                  </a:cubicBezTo>
                  <a:close/>
                  <a:moveTo>
                    <a:pt x="93838" y="126312"/>
                  </a:moveTo>
                  <a:lnTo>
                    <a:pt x="106062" y="148043"/>
                  </a:lnTo>
                  <a:lnTo>
                    <a:pt x="93838" y="169774"/>
                  </a:lnTo>
                  <a:lnTo>
                    <a:pt x="93838" y="169774"/>
                  </a:lnTo>
                  <a:lnTo>
                    <a:pt x="93838" y="126312"/>
                  </a:lnTo>
                  <a:close/>
                  <a:moveTo>
                    <a:pt x="101987" y="180640"/>
                  </a:moveTo>
                  <a:lnTo>
                    <a:pt x="114211" y="158909"/>
                  </a:lnTo>
                  <a:lnTo>
                    <a:pt x="127793" y="181998"/>
                  </a:lnTo>
                  <a:lnTo>
                    <a:pt x="115569" y="202371"/>
                  </a:lnTo>
                  <a:lnTo>
                    <a:pt x="101987" y="180640"/>
                  </a:lnTo>
                  <a:close/>
                  <a:moveTo>
                    <a:pt x="127793" y="253982"/>
                  </a:moveTo>
                  <a:lnTo>
                    <a:pt x="114211" y="277071"/>
                  </a:lnTo>
                  <a:lnTo>
                    <a:pt x="100629" y="253982"/>
                  </a:lnTo>
                  <a:lnTo>
                    <a:pt x="114211" y="230893"/>
                  </a:lnTo>
                  <a:lnTo>
                    <a:pt x="127793" y="253982"/>
                  </a:lnTo>
                  <a:close/>
                  <a:moveTo>
                    <a:pt x="93838" y="196938"/>
                  </a:moveTo>
                  <a:lnTo>
                    <a:pt x="106062" y="218669"/>
                  </a:lnTo>
                  <a:lnTo>
                    <a:pt x="93838" y="240400"/>
                  </a:lnTo>
                  <a:lnTo>
                    <a:pt x="93838" y="196938"/>
                  </a:lnTo>
                  <a:close/>
                  <a:moveTo>
                    <a:pt x="93838" y="268922"/>
                  </a:moveTo>
                  <a:lnTo>
                    <a:pt x="106062" y="290653"/>
                  </a:lnTo>
                  <a:lnTo>
                    <a:pt x="93838" y="312384"/>
                  </a:lnTo>
                  <a:lnTo>
                    <a:pt x="93838" y="268922"/>
                  </a:lnTo>
                  <a:close/>
                  <a:moveTo>
                    <a:pt x="97912" y="330041"/>
                  </a:moveTo>
                  <a:lnTo>
                    <a:pt x="114211" y="301519"/>
                  </a:lnTo>
                  <a:lnTo>
                    <a:pt x="130509" y="330041"/>
                  </a:lnTo>
                  <a:lnTo>
                    <a:pt x="97912" y="330041"/>
                  </a:lnTo>
                  <a:close/>
                  <a:moveTo>
                    <a:pt x="134584" y="311026"/>
                  </a:moveTo>
                  <a:lnTo>
                    <a:pt x="122360" y="289295"/>
                  </a:lnTo>
                  <a:lnTo>
                    <a:pt x="134584" y="267564"/>
                  </a:lnTo>
                  <a:lnTo>
                    <a:pt x="134584" y="311026"/>
                  </a:lnTo>
                  <a:close/>
                  <a:moveTo>
                    <a:pt x="134584" y="233609"/>
                  </a:moveTo>
                  <a:lnTo>
                    <a:pt x="123718" y="215953"/>
                  </a:lnTo>
                  <a:lnTo>
                    <a:pt x="134584" y="196938"/>
                  </a:lnTo>
                  <a:lnTo>
                    <a:pt x="134584" y="233609"/>
                  </a:lnTo>
                  <a:close/>
                  <a:moveTo>
                    <a:pt x="134584" y="126312"/>
                  </a:moveTo>
                  <a:lnTo>
                    <a:pt x="134584" y="165700"/>
                  </a:lnTo>
                  <a:lnTo>
                    <a:pt x="122360" y="146685"/>
                  </a:lnTo>
                  <a:lnTo>
                    <a:pt x="134584" y="126312"/>
                  </a:lnTo>
                  <a:close/>
                  <a:moveTo>
                    <a:pt x="130509" y="108655"/>
                  </a:moveTo>
                  <a:lnTo>
                    <a:pt x="114211" y="135819"/>
                  </a:lnTo>
                  <a:lnTo>
                    <a:pt x="97912" y="108655"/>
                  </a:lnTo>
                  <a:lnTo>
                    <a:pt x="130509" y="108655"/>
                  </a:lnTo>
                  <a:close/>
                </a:path>
              </a:pathLst>
            </a:custGeom>
            <a:solidFill>
              <a:srgbClr val="FFFFFF"/>
            </a:solidFill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A091052C-A0C0-4F83-A219-D1AC54CB1C2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D0D79FEB-65DA-41A4-A244-40625C140DE3}"/>
              </a:ext>
            </a:extLst>
          </p:cNvPr>
          <p:cNvSpPr/>
          <p:nvPr userDrawn="1"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68EC891-60EF-4681-BF5F-3504E9D566CE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8778E456-D5F1-475C-8395-2147843C860B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6853B23-A831-4F15-BC86-9E0E899E3600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FE2F8F4-0CC3-4A91-85F7-8AC627A6668D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30FD11B6-E6EF-476D-BB41-7424EF099F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988" t="33051" r="12992" b="18851"/>
          <a:stretch/>
        </p:blipFill>
        <p:spPr>
          <a:xfrm>
            <a:off x="0" y="1217613"/>
            <a:ext cx="5983288" cy="5640387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33DCBF68-5561-4D38-9CA5-81BBF7D8FC5E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1" name="Picture Placeholder 90">
            <a:extLst>
              <a:ext uri="{FF2B5EF4-FFF2-40B4-BE49-F238E27FC236}">
                <a16:creationId xmlns:a16="http://schemas.microsoft.com/office/drawing/2014/main" id="{E52D8A2F-E6DE-4E01-B78B-96B66405B6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" y="1217613"/>
            <a:ext cx="12191996" cy="5640387"/>
          </a:xfrm>
          <a:custGeom>
            <a:avLst/>
            <a:gdLst>
              <a:gd name="connsiteX0" fmla="*/ 11572226 w 12191996"/>
              <a:gd name="connsiteY0" fmla="*/ 5133611 h 5640387"/>
              <a:gd name="connsiteX1" fmla="*/ 11593299 w 12191996"/>
              <a:gd name="connsiteY1" fmla="*/ 5170489 h 5640387"/>
              <a:gd name="connsiteX2" fmla="*/ 11593297 w 12191996"/>
              <a:gd name="connsiteY2" fmla="*/ 5170489 h 5640387"/>
              <a:gd name="connsiteX3" fmla="*/ 11572224 w 12191996"/>
              <a:gd name="connsiteY3" fmla="*/ 5135368 h 5640387"/>
              <a:gd name="connsiteX4" fmla="*/ 11551153 w 12191996"/>
              <a:gd name="connsiteY4" fmla="*/ 5170489 h 5640387"/>
              <a:gd name="connsiteX5" fmla="*/ 11551152 w 12191996"/>
              <a:gd name="connsiteY5" fmla="*/ 5170489 h 5640387"/>
              <a:gd name="connsiteX6" fmla="*/ 11545884 w 12191996"/>
              <a:gd name="connsiteY6" fmla="*/ 5091464 h 5640387"/>
              <a:gd name="connsiteX7" fmla="*/ 11545888 w 12191996"/>
              <a:gd name="connsiteY7" fmla="*/ 5091471 h 5640387"/>
              <a:gd name="connsiteX8" fmla="*/ 11545884 w 12191996"/>
              <a:gd name="connsiteY8" fmla="*/ 5091465 h 5640387"/>
              <a:gd name="connsiteX9" fmla="*/ 11598567 w 12191996"/>
              <a:gd name="connsiteY9" fmla="*/ 5089709 h 5640387"/>
              <a:gd name="connsiteX10" fmla="*/ 11598567 w 12191996"/>
              <a:gd name="connsiteY10" fmla="*/ 5145903 h 5640387"/>
              <a:gd name="connsiteX11" fmla="*/ 11598566 w 12191996"/>
              <a:gd name="connsiteY11" fmla="*/ 5145901 h 5640387"/>
              <a:gd name="connsiteX12" fmla="*/ 11598566 w 12191996"/>
              <a:gd name="connsiteY12" fmla="*/ 5091465 h 5640387"/>
              <a:gd name="connsiteX13" fmla="*/ 11588696 w 12191996"/>
              <a:gd name="connsiteY13" fmla="*/ 5107256 h 5640387"/>
              <a:gd name="connsiteX14" fmla="*/ 11572226 w 12191996"/>
              <a:gd name="connsiteY14" fmla="*/ 5042294 h 5640387"/>
              <a:gd name="connsiteX15" fmla="*/ 11589787 w 12191996"/>
              <a:gd name="connsiteY15" fmla="*/ 5072148 h 5640387"/>
              <a:gd name="connsiteX16" fmla="*/ 11589752 w 12191996"/>
              <a:gd name="connsiteY16" fmla="*/ 5072206 h 5640387"/>
              <a:gd name="connsiteX17" fmla="*/ 11589785 w 12191996"/>
              <a:gd name="connsiteY17" fmla="*/ 5072147 h 5640387"/>
              <a:gd name="connsiteX18" fmla="*/ 11572225 w 12191996"/>
              <a:gd name="connsiteY18" fmla="*/ 5042296 h 5640387"/>
              <a:gd name="connsiteX19" fmla="*/ 11598567 w 12191996"/>
              <a:gd name="connsiteY19" fmla="*/ 4998392 h 5640387"/>
              <a:gd name="connsiteX20" fmla="*/ 11598567 w 12191996"/>
              <a:gd name="connsiteY20" fmla="*/ 4998393 h 5640387"/>
              <a:gd name="connsiteX21" fmla="*/ 11584519 w 12191996"/>
              <a:gd name="connsiteY21" fmla="*/ 5022978 h 5640387"/>
              <a:gd name="connsiteX22" fmla="*/ 11584518 w 12191996"/>
              <a:gd name="connsiteY22" fmla="*/ 5022977 h 5640387"/>
              <a:gd name="connsiteX23" fmla="*/ 11545884 w 12191996"/>
              <a:gd name="connsiteY23" fmla="*/ 4998392 h 5640387"/>
              <a:gd name="connsiteX24" fmla="*/ 11545889 w 12191996"/>
              <a:gd name="connsiteY24" fmla="*/ 4998401 h 5640387"/>
              <a:gd name="connsiteX25" fmla="*/ 11545884 w 12191996"/>
              <a:gd name="connsiteY25" fmla="*/ 4998393 h 5640387"/>
              <a:gd name="connsiteX26" fmla="*/ 11556421 w 12191996"/>
              <a:gd name="connsiteY26" fmla="*/ 4977319 h 5640387"/>
              <a:gd name="connsiteX27" fmla="*/ 11556425 w 12191996"/>
              <a:gd name="connsiteY27" fmla="*/ 4977325 h 5640387"/>
              <a:gd name="connsiteX28" fmla="*/ 11556421 w 12191996"/>
              <a:gd name="connsiteY28" fmla="*/ 4977319 h 5640387"/>
              <a:gd name="connsiteX29" fmla="*/ 11572226 w 12191996"/>
              <a:gd name="connsiteY29" fmla="*/ 4949222 h 5640387"/>
              <a:gd name="connsiteX30" fmla="*/ 11589787 w 12191996"/>
              <a:gd name="connsiteY30" fmla="*/ 4979075 h 5640387"/>
              <a:gd name="connsiteX31" fmla="*/ 11589265 w 12191996"/>
              <a:gd name="connsiteY31" fmla="*/ 4979944 h 5640387"/>
              <a:gd name="connsiteX32" fmla="*/ 11572226 w 12191996"/>
              <a:gd name="connsiteY32" fmla="*/ 4950977 h 5640387"/>
              <a:gd name="connsiteX33" fmla="*/ 11556432 w 12191996"/>
              <a:gd name="connsiteY33" fmla="*/ 4977300 h 5640387"/>
              <a:gd name="connsiteX34" fmla="*/ 11598567 w 12191996"/>
              <a:gd name="connsiteY34" fmla="*/ 4907075 h 5640387"/>
              <a:gd name="connsiteX35" fmla="*/ 11598567 w 12191996"/>
              <a:gd name="connsiteY35" fmla="*/ 4907075 h 5640387"/>
              <a:gd name="connsiteX36" fmla="*/ 11582762 w 12191996"/>
              <a:gd name="connsiteY36" fmla="*/ 4933417 h 5640387"/>
              <a:gd name="connsiteX37" fmla="*/ 11545884 w 12191996"/>
              <a:gd name="connsiteY37" fmla="*/ 4907075 h 5640387"/>
              <a:gd name="connsiteX38" fmla="*/ 11545885 w 12191996"/>
              <a:gd name="connsiteY38" fmla="*/ 4907077 h 5640387"/>
              <a:gd name="connsiteX39" fmla="*/ 11545884 w 12191996"/>
              <a:gd name="connsiteY39" fmla="*/ 4907075 h 5640387"/>
              <a:gd name="connsiteX40" fmla="*/ 11551152 w 12191996"/>
              <a:gd name="connsiteY40" fmla="*/ 4884245 h 5640387"/>
              <a:gd name="connsiteX41" fmla="*/ 11593299 w 12191996"/>
              <a:gd name="connsiteY41" fmla="*/ 4884245 h 5640387"/>
              <a:gd name="connsiteX42" fmla="*/ 11572226 w 12191996"/>
              <a:gd name="connsiteY42" fmla="*/ 4919367 h 5640387"/>
              <a:gd name="connsiteX43" fmla="*/ 11551164 w 12191996"/>
              <a:gd name="connsiteY43" fmla="*/ 4884266 h 5640387"/>
              <a:gd name="connsiteX44" fmla="*/ 11572224 w 12191996"/>
              <a:gd name="connsiteY44" fmla="*/ 4917613 h 5640387"/>
              <a:gd name="connsiteX45" fmla="*/ 11593298 w 12191996"/>
              <a:gd name="connsiteY45" fmla="*/ 4884246 h 5640387"/>
              <a:gd name="connsiteX46" fmla="*/ 11551153 w 12191996"/>
              <a:gd name="connsiteY46" fmla="*/ 4884246 h 5640387"/>
              <a:gd name="connsiteX47" fmla="*/ 11719738 w 12191996"/>
              <a:gd name="connsiteY47" fmla="*/ 4743758 h 5640387"/>
              <a:gd name="connsiteX48" fmla="*/ 11528323 w 12191996"/>
              <a:gd name="connsiteY48" fmla="*/ 4796441 h 5640387"/>
              <a:gd name="connsiteX49" fmla="*/ 11442274 w 12191996"/>
              <a:gd name="connsiteY49" fmla="*/ 4822783 h 5640387"/>
              <a:gd name="connsiteX50" fmla="*/ 11426470 w 12191996"/>
              <a:gd name="connsiteY50" fmla="*/ 4826295 h 5640387"/>
              <a:gd name="connsiteX51" fmla="*/ 11428226 w 12191996"/>
              <a:gd name="connsiteY51" fmla="*/ 4840344 h 5640387"/>
              <a:gd name="connsiteX52" fmla="*/ 11442274 w 12191996"/>
              <a:gd name="connsiteY52" fmla="*/ 4845611 h 5640387"/>
              <a:gd name="connsiteX53" fmla="*/ 11549396 w 12191996"/>
              <a:gd name="connsiteY53" fmla="*/ 4819270 h 5640387"/>
              <a:gd name="connsiteX54" fmla="*/ 11565201 w 12191996"/>
              <a:gd name="connsiteY54" fmla="*/ 4819270 h 5640387"/>
              <a:gd name="connsiteX55" fmla="*/ 11565201 w 12191996"/>
              <a:gd name="connsiteY55" fmla="*/ 4822783 h 5640387"/>
              <a:gd name="connsiteX56" fmla="*/ 11551152 w 12191996"/>
              <a:gd name="connsiteY56" fmla="*/ 4822783 h 5640387"/>
              <a:gd name="connsiteX57" fmla="*/ 11547640 w 12191996"/>
              <a:gd name="connsiteY57" fmla="*/ 4826295 h 5640387"/>
              <a:gd name="connsiteX58" fmla="*/ 11547640 w 12191996"/>
              <a:gd name="connsiteY58" fmla="*/ 4836831 h 5640387"/>
              <a:gd name="connsiteX59" fmla="*/ 11552909 w 12191996"/>
              <a:gd name="connsiteY59" fmla="*/ 4845611 h 5640387"/>
              <a:gd name="connsiteX60" fmla="*/ 11545884 w 12191996"/>
              <a:gd name="connsiteY60" fmla="*/ 4854392 h 5640387"/>
              <a:gd name="connsiteX61" fmla="*/ 11538860 w 12191996"/>
              <a:gd name="connsiteY61" fmla="*/ 4861417 h 5640387"/>
              <a:gd name="connsiteX62" fmla="*/ 11531835 w 12191996"/>
              <a:gd name="connsiteY62" fmla="*/ 4861417 h 5640387"/>
              <a:gd name="connsiteX63" fmla="*/ 11524811 w 12191996"/>
              <a:gd name="connsiteY63" fmla="*/ 4868441 h 5640387"/>
              <a:gd name="connsiteX64" fmla="*/ 11524811 w 12191996"/>
              <a:gd name="connsiteY64" fmla="*/ 5174001 h 5640387"/>
              <a:gd name="connsiteX65" fmla="*/ 11512518 w 12191996"/>
              <a:gd name="connsiteY65" fmla="*/ 5181025 h 5640387"/>
              <a:gd name="connsiteX66" fmla="*/ 11512518 w 12191996"/>
              <a:gd name="connsiteY66" fmla="*/ 5200342 h 5640387"/>
              <a:gd name="connsiteX67" fmla="*/ 11631932 w 12191996"/>
              <a:gd name="connsiteY67" fmla="*/ 5200342 h 5640387"/>
              <a:gd name="connsiteX68" fmla="*/ 11631932 w 12191996"/>
              <a:gd name="connsiteY68" fmla="*/ 5181025 h 5640387"/>
              <a:gd name="connsiteX69" fmla="*/ 11623152 w 12191996"/>
              <a:gd name="connsiteY69" fmla="*/ 5174001 h 5640387"/>
              <a:gd name="connsiteX70" fmla="*/ 11623152 w 12191996"/>
              <a:gd name="connsiteY70" fmla="*/ 4868441 h 5640387"/>
              <a:gd name="connsiteX71" fmla="*/ 11616128 w 12191996"/>
              <a:gd name="connsiteY71" fmla="*/ 4861417 h 5640387"/>
              <a:gd name="connsiteX72" fmla="*/ 11609104 w 12191996"/>
              <a:gd name="connsiteY72" fmla="*/ 4861417 h 5640387"/>
              <a:gd name="connsiteX73" fmla="*/ 11602079 w 12191996"/>
              <a:gd name="connsiteY73" fmla="*/ 4854392 h 5640387"/>
              <a:gd name="connsiteX74" fmla="*/ 11595054 w 12191996"/>
              <a:gd name="connsiteY74" fmla="*/ 4845611 h 5640387"/>
              <a:gd name="connsiteX75" fmla="*/ 11600323 w 12191996"/>
              <a:gd name="connsiteY75" fmla="*/ 4836831 h 5640387"/>
              <a:gd name="connsiteX76" fmla="*/ 11600323 w 12191996"/>
              <a:gd name="connsiteY76" fmla="*/ 4828050 h 5640387"/>
              <a:gd name="connsiteX77" fmla="*/ 11596810 w 12191996"/>
              <a:gd name="connsiteY77" fmla="*/ 4824539 h 5640387"/>
              <a:gd name="connsiteX78" fmla="*/ 11581006 w 12191996"/>
              <a:gd name="connsiteY78" fmla="*/ 4824539 h 5640387"/>
              <a:gd name="connsiteX79" fmla="*/ 11581006 w 12191996"/>
              <a:gd name="connsiteY79" fmla="*/ 4819270 h 5640387"/>
              <a:gd name="connsiteX80" fmla="*/ 11602079 w 12191996"/>
              <a:gd name="connsiteY80" fmla="*/ 4808734 h 5640387"/>
              <a:gd name="connsiteX81" fmla="*/ 11612615 w 12191996"/>
              <a:gd name="connsiteY81" fmla="*/ 4803466 h 5640387"/>
              <a:gd name="connsiteX82" fmla="*/ 11721493 w 12191996"/>
              <a:gd name="connsiteY82" fmla="*/ 4780636 h 5640387"/>
              <a:gd name="connsiteX83" fmla="*/ 11728518 w 12191996"/>
              <a:gd name="connsiteY83" fmla="*/ 4780636 h 5640387"/>
              <a:gd name="connsiteX84" fmla="*/ 11739054 w 12191996"/>
              <a:gd name="connsiteY84" fmla="*/ 4778880 h 5640387"/>
              <a:gd name="connsiteX85" fmla="*/ 11744323 w 12191996"/>
              <a:gd name="connsiteY85" fmla="*/ 4766588 h 5640387"/>
              <a:gd name="connsiteX86" fmla="*/ 11737299 w 12191996"/>
              <a:gd name="connsiteY86" fmla="*/ 4752539 h 5640387"/>
              <a:gd name="connsiteX87" fmla="*/ 11719738 w 12191996"/>
              <a:gd name="connsiteY87" fmla="*/ 4743758 h 5640387"/>
              <a:gd name="connsiteX88" fmla="*/ 0 w 12191996"/>
              <a:gd name="connsiteY88" fmla="*/ 0 h 5640387"/>
              <a:gd name="connsiteX89" fmla="*/ 12191996 w 12191996"/>
              <a:gd name="connsiteY89" fmla="*/ 0 h 5640387"/>
              <a:gd name="connsiteX90" fmla="*/ 12191996 w 12191996"/>
              <a:gd name="connsiteY90" fmla="*/ 5640387 h 5640387"/>
              <a:gd name="connsiteX91" fmla="*/ 0 w 12191996"/>
              <a:gd name="connsiteY91" fmla="*/ 5640387 h 564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12191996" h="5640387">
                <a:moveTo>
                  <a:pt x="11572226" y="5133611"/>
                </a:moveTo>
                <a:lnTo>
                  <a:pt x="11593299" y="5170489"/>
                </a:lnTo>
                <a:lnTo>
                  <a:pt x="11593297" y="5170489"/>
                </a:lnTo>
                <a:lnTo>
                  <a:pt x="11572224" y="5135368"/>
                </a:lnTo>
                <a:lnTo>
                  <a:pt x="11551153" y="5170489"/>
                </a:lnTo>
                <a:lnTo>
                  <a:pt x="11551152" y="5170489"/>
                </a:lnTo>
                <a:close/>
                <a:moveTo>
                  <a:pt x="11545884" y="5091464"/>
                </a:moveTo>
                <a:lnTo>
                  <a:pt x="11545888" y="5091471"/>
                </a:lnTo>
                <a:lnTo>
                  <a:pt x="11545884" y="5091465"/>
                </a:lnTo>
                <a:close/>
                <a:moveTo>
                  <a:pt x="11598567" y="5089709"/>
                </a:moveTo>
                <a:lnTo>
                  <a:pt x="11598567" y="5145903"/>
                </a:lnTo>
                <a:lnTo>
                  <a:pt x="11598566" y="5145901"/>
                </a:lnTo>
                <a:lnTo>
                  <a:pt x="11598566" y="5091465"/>
                </a:lnTo>
                <a:lnTo>
                  <a:pt x="11588696" y="5107256"/>
                </a:lnTo>
                <a:close/>
                <a:moveTo>
                  <a:pt x="11572226" y="5042294"/>
                </a:moveTo>
                <a:lnTo>
                  <a:pt x="11589787" y="5072148"/>
                </a:lnTo>
                <a:lnTo>
                  <a:pt x="11589752" y="5072206"/>
                </a:lnTo>
                <a:lnTo>
                  <a:pt x="11589785" y="5072147"/>
                </a:lnTo>
                <a:lnTo>
                  <a:pt x="11572225" y="5042296"/>
                </a:lnTo>
                <a:close/>
                <a:moveTo>
                  <a:pt x="11598567" y="4998392"/>
                </a:moveTo>
                <a:lnTo>
                  <a:pt x="11598567" y="4998393"/>
                </a:lnTo>
                <a:lnTo>
                  <a:pt x="11584519" y="5022978"/>
                </a:lnTo>
                <a:lnTo>
                  <a:pt x="11584518" y="5022977"/>
                </a:lnTo>
                <a:close/>
                <a:moveTo>
                  <a:pt x="11545884" y="4998392"/>
                </a:moveTo>
                <a:lnTo>
                  <a:pt x="11545889" y="4998401"/>
                </a:lnTo>
                <a:lnTo>
                  <a:pt x="11545884" y="4998393"/>
                </a:lnTo>
                <a:close/>
                <a:moveTo>
                  <a:pt x="11556421" y="4977319"/>
                </a:moveTo>
                <a:lnTo>
                  <a:pt x="11556425" y="4977325"/>
                </a:lnTo>
                <a:lnTo>
                  <a:pt x="11556421" y="4977319"/>
                </a:lnTo>
                <a:close/>
                <a:moveTo>
                  <a:pt x="11572226" y="4949222"/>
                </a:moveTo>
                <a:lnTo>
                  <a:pt x="11589787" y="4979075"/>
                </a:lnTo>
                <a:lnTo>
                  <a:pt x="11589265" y="4979944"/>
                </a:lnTo>
                <a:lnTo>
                  <a:pt x="11572226" y="4950977"/>
                </a:lnTo>
                <a:lnTo>
                  <a:pt x="11556432" y="4977300"/>
                </a:lnTo>
                <a:close/>
                <a:moveTo>
                  <a:pt x="11598567" y="4907075"/>
                </a:moveTo>
                <a:lnTo>
                  <a:pt x="11598567" y="4907075"/>
                </a:lnTo>
                <a:lnTo>
                  <a:pt x="11582762" y="4933417"/>
                </a:lnTo>
                <a:close/>
                <a:moveTo>
                  <a:pt x="11545884" y="4907075"/>
                </a:moveTo>
                <a:lnTo>
                  <a:pt x="11545885" y="4907077"/>
                </a:lnTo>
                <a:lnTo>
                  <a:pt x="11545884" y="4907075"/>
                </a:lnTo>
                <a:close/>
                <a:moveTo>
                  <a:pt x="11551152" y="4884245"/>
                </a:moveTo>
                <a:lnTo>
                  <a:pt x="11593299" y="4884245"/>
                </a:lnTo>
                <a:lnTo>
                  <a:pt x="11572226" y="4919367"/>
                </a:lnTo>
                <a:lnTo>
                  <a:pt x="11551164" y="4884266"/>
                </a:lnTo>
                <a:lnTo>
                  <a:pt x="11572224" y="4917613"/>
                </a:lnTo>
                <a:lnTo>
                  <a:pt x="11593298" y="4884246"/>
                </a:lnTo>
                <a:lnTo>
                  <a:pt x="11551153" y="4884246"/>
                </a:lnTo>
                <a:close/>
                <a:moveTo>
                  <a:pt x="11719738" y="4743758"/>
                </a:moveTo>
                <a:cubicBezTo>
                  <a:pt x="11716226" y="4745514"/>
                  <a:pt x="11593299" y="4778880"/>
                  <a:pt x="11528323" y="4796441"/>
                </a:cubicBezTo>
                <a:cubicBezTo>
                  <a:pt x="11500226" y="4805222"/>
                  <a:pt x="11470372" y="4814002"/>
                  <a:pt x="11442274" y="4822783"/>
                </a:cubicBezTo>
                <a:cubicBezTo>
                  <a:pt x="11437006" y="4822783"/>
                  <a:pt x="11431737" y="4821027"/>
                  <a:pt x="11426470" y="4826295"/>
                </a:cubicBezTo>
                <a:cubicBezTo>
                  <a:pt x="11422957" y="4831563"/>
                  <a:pt x="11424713" y="4836831"/>
                  <a:pt x="11428226" y="4840344"/>
                </a:cubicBezTo>
                <a:cubicBezTo>
                  <a:pt x="11431737" y="4845611"/>
                  <a:pt x="11435250" y="4843856"/>
                  <a:pt x="11442274" y="4845611"/>
                </a:cubicBezTo>
                <a:cubicBezTo>
                  <a:pt x="11444031" y="4845611"/>
                  <a:pt x="11521299" y="4826295"/>
                  <a:pt x="11549396" y="4819270"/>
                </a:cubicBezTo>
                <a:cubicBezTo>
                  <a:pt x="11556421" y="4817514"/>
                  <a:pt x="11558176" y="4819270"/>
                  <a:pt x="11565201" y="4819270"/>
                </a:cubicBezTo>
                <a:cubicBezTo>
                  <a:pt x="11565201" y="4819270"/>
                  <a:pt x="11565201" y="4821027"/>
                  <a:pt x="11565201" y="4822783"/>
                </a:cubicBezTo>
                <a:lnTo>
                  <a:pt x="11551152" y="4822783"/>
                </a:lnTo>
                <a:cubicBezTo>
                  <a:pt x="11547640" y="4822783"/>
                  <a:pt x="11547640" y="4824539"/>
                  <a:pt x="11547640" y="4826295"/>
                </a:cubicBezTo>
                <a:lnTo>
                  <a:pt x="11547640" y="4836831"/>
                </a:lnTo>
                <a:cubicBezTo>
                  <a:pt x="11547640" y="4838587"/>
                  <a:pt x="11552909" y="4840344"/>
                  <a:pt x="11552909" y="4845611"/>
                </a:cubicBezTo>
                <a:cubicBezTo>
                  <a:pt x="11552909" y="4850880"/>
                  <a:pt x="11549396" y="4852636"/>
                  <a:pt x="11545884" y="4854392"/>
                </a:cubicBezTo>
                <a:cubicBezTo>
                  <a:pt x="11542371" y="4854392"/>
                  <a:pt x="11538860" y="4856148"/>
                  <a:pt x="11538860" y="4861417"/>
                </a:cubicBezTo>
                <a:lnTo>
                  <a:pt x="11531835" y="4861417"/>
                </a:lnTo>
                <a:cubicBezTo>
                  <a:pt x="11528323" y="4861417"/>
                  <a:pt x="11524811" y="4864928"/>
                  <a:pt x="11524811" y="4868441"/>
                </a:cubicBezTo>
                <a:lnTo>
                  <a:pt x="11524811" y="5174001"/>
                </a:lnTo>
                <a:lnTo>
                  <a:pt x="11512518" y="5181025"/>
                </a:lnTo>
                <a:lnTo>
                  <a:pt x="11512518" y="5200342"/>
                </a:lnTo>
                <a:lnTo>
                  <a:pt x="11631932" y="5200342"/>
                </a:lnTo>
                <a:lnTo>
                  <a:pt x="11631932" y="5181025"/>
                </a:lnTo>
                <a:lnTo>
                  <a:pt x="11623152" y="5174001"/>
                </a:lnTo>
                <a:lnTo>
                  <a:pt x="11623152" y="4868441"/>
                </a:lnTo>
                <a:cubicBezTo>
                  <a:pt x="11623152" y="4864928"/>
                  <a:pt x="11619640" y="4861417"/>
                  <a:pt x="11616128" y="4861417"/>
                </a:cubicBezTo>
                <a:lnTo>
                  <a:pt x="11609104" y="4861417"/>
                </a:lnTo>
                <a:cubicBezTo>
                  <a:pt x="11609104" y="4856148"/>
                  <a:pt x="11605591" y="4854392"/>
                  <a:pt x="11602079" y="4854392"/>
                </a:cubicBezTo>
                <a:cubicBezTo>
                  <a:pt x="11598567" y="4854392"/>
                  <a:pt x="11595054" y="4850880"/>
                  <a:pt x="11595054" y="4845611"/>
                </a:cubicBezTo>
                <a:cubicBezTo>
                  <a:pt x="11595054" y="4840344"/>
                  <a:pt x="11600323" y="4838587"/>
                  <a:pt x="11600323" y="4836831"/>
                </a:cubicBezTo>
                <a:lnTo>
                  <a:pt x="11600323" y="4828050"/>
                </a:lnTo>
                <a:cubicBezTo>
                  <a:pt x="11600323" y="4824539"/>
                  <a:pt x="11598567" y="4824539"/>
                  <a:pt x="11596810" y="4824539"/>
                </a:cubicBezTo>
                <a:lnTo>
                  <a:pt x="11581006" y="4824539"/>
                </a:lnTo>
                <a:cubicBezTo>
                  <a:pt x="11581006" y="4822783"/>
                  <a:pt x="11581006" y="4819270"/>
                  <a:pt x="11581006" y="4819270"/>
                </a:cubicBezTo>
                <a:cubicBezTo>
                  <a:pt x="11588030" y="4815758"/>
                  <a:pt x="11595054" y="4812246"/>
                  <a:pt x="11602079" y="4808734"/>
                </a:cubicBezTo>
                <a:cubicBezTo>
                  <a:pt x="11605591" y="4806978"/>
                  <a:pt x="11609104" y="4805222"/>
                  <a:pt x="11612615" y="4803466"/>
                </a:cubicBezTo>
                <a:cubicBezTo>
                  <a:pt x="11656518" y="4792928"/>
                  <a:pt x="11675835" y="4789417"/>
                  <a:pt x="11721493" y="4780636"/>
                </a:cubicBezTo>
                <a:cubicBezTo>
                  <a:pt x="11723249" y="4780636"/>
                  <a:pt x="11726762" y="4778880"/>
                  <a:pt x="11728518" y="4780636"/>
                </a:cubicBezTo>
                <a:cubicBezTo>
                  <a:pt x="11733787" y="4782392"/>
                  <a:pt x="11735543" y="4782392"/>
                  <a:pt x="11739054" y="4778880"/>
                </a:cubicBezTo>
                <a:cubicBezTo>
                  <a:pt x="11742567" y="4775367"/>
                  <a:pt x="11744323" y="4771856"/>
                  <a:pt x="11744323" y="4766588"/>
                </a:cubicBezTo>
                <a:cubicBezTo>
                  <a:pt x="11744323" y="4761319"/>
                  <a:pt x="11742567" y="4756050"/>
                  <a:pt x="11737299" y="4752539"/>
                </a:cubicBezTo>
                <a:cubicBezTo>
                  <a:pt x="11732030" y="4749027"/>
                  <a:pt x="11719738" y="4743758"/>
                  <a:pt x="11719738" y="4743758"/>
                </a:cubicBezTo>
                <a:close/>
                <a:moveTo>
                  <a:pt x="0" y="0"/>
                </a:moveTo>
                <a:lnTo>
                  <a:pt x="12191996" y="0"/>
                </a:lnTo>
                <a:lnTo>
                  <a:pt x="12191996" y="5640387"/>
                </a:lnTo>
                <a:lnTo>
                  <a:pt x="0" y="5640387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 algn="ctr">
              <a:buNone/>
              <a:defRPr lang="da-DK" b="0" i="0" u="none" baseline="0">
                <a:solidFill>
                  <a:srgbClr val="FFFFFF"/>
                </a:solidFill>
                <a:cs typeface="+mn-cs"/>
              </a:defRPr>
            </a:lvl1pPr>
          </a:lstStyle>
          <a:p>
            <a:pPr marL="0" lvl="0" algn="ctr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9" name="Graphic 10">
            <a:extLst>
              <a:ext uri="{FF2B5EF4-FFF2-40B4-BE49-F238E27FC236}">
                <a16:creationId xmlns:a16="http://schemas.microsoft.com/office/drawing/2014/main" id="{ACBD0936-0EB3-4D37-8EF5-789E428EB3AB}"/>
              </a:ext>
            </a:extLst>
          </p:cNvPr>
          <p:cNvGrpSpPr/>
          <p:nvPr/>
        </p:nvGrpSpPr>
        <p:grpSpPr>
          <a:xfrm>
            <a:off x="444501" y="388982"/>
            <a:ext cx="1419620" cy="433890"/>
            <a:chOff x="-8472805" y="5375275"/>
            <a:chExt cx="6419850" cy="1962150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DBFBF77-774A-4065-9037-1E6619D33851}"/>
                </a:ext>
              </a:extLst>
            </p:cNvPr>
            <p:cNvSpPr/>
            <p:nvPr/>
          </p:nvSpPr>
          <p:spPr>
            <a:xfrm>
              <a:off x="-7427436" y="5626259"/>
              <a:ext cx="723900" cy="1181100"/>
            </a:xfrm>
            <a:custGeom>
              <a:avLst/>
              <a:gdLst>
                <a:gd name="connsiteX0" fmla="*/ 284321 w 723900"/>
                <a:gd name="connsiteY0" fmla="*/ 691039 h 1181100"/>
                <a:gd name="connsiteX1" fmla="*/ 676751 w 723900"/>
                <a:gd name="connsiteY1" fmla="*/ 691039 h 1181100"/>
                <a:gd name="connsiteX2" fmla="*/ 676751 w 723900"/>
                <a:gd name="connsiteY2" fmla="*/ 465296 h 1181100"/>
                <a:gd name="connsiteX3" fmla="*/ 284321 w 723900"/>
                <a:gd name="connsiteY3" fmla="*/ 465296 h 1181100"/>
                <a:gd name="connsiteX4" fmla="*/ 284321 w 723900"/>
                <a:gd name="connsiteY4" fmla="*/ 234791 h 1181100"/>
                <a:gd name="connsiteX5" fmla="*/ 694849 w 723900"/>
                <a:gd name="connsiteY5" fmla="*/ 234791 h 1181100"/>
                <a:gd name="connsiteX6" fmla="*/ 694849 w 723900"/>
                <a:gd name="connsiteY6" fmla="*/ 7144 h 1181100"/>
                <a:gd name="connsiteX7" fmla="*/ 7144 w 723900"/>
                <a:gd name="connsiteY7" fmla="*/ 7144 h 1181100"/>
                <a:gd name="connsiteX8" fmla="*/ 7144 w 723900"/>
                <a:gd name="connsiteY8" fmla="*/ 1174909 h 1181100"/>
                <a:gd name="connsiteX9" fmla="*/ 716756 w 723900"/>
                <a:gd name="connsiteY9" fmla="*/ 1174909 h 1181100"/>
                <a:gd name="connsiteX10" fmla="*/ 716756 w 723900"/>
                <a:gd name="connsiteY10" fmla="*/ 938689 h 1181100"/>
                <a:gd name="connsiteX11" fmla="*/ 284321 w 723900"/>
                <a:gd name="connsiteY11" fmla="*/ 93868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3900" h="1181100">
                  <a:moveTo>
                    <a:pt x="284321" y="691039"/>
                  </a:moveTo>
                  <a:lnTo>
                    <a:pt x="676751" y="691039"/>
                  </a:lnTo>
                  <a:lnTo>
                    <a:pt x="676751" y="465296"/>
                  </a:lnTo>
                  <a:lnTo>
                    <a:pt x="284321" y="465296"/>
                  </a:lnTo>
                  <a:lnTo>
                    <a:pt x="284321" y="234791"/>
                  </a:lnTo>
                  <a:lnTo>
                    <a:pt x="694849" y="234791"/>
                  </a:lnTo>
                  <a:lnTo>
                    <a:pt x="69484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716756" y="1174909"/>
                  </a:lnTo>
                  <a:lnTo>
                    <a:pt x="716756" y="938689"/>
                  </a:lnTo>
                  <a:lnTo>
                    <a:pt x="284321" y="938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9111747-7DA0-4E63-A920-C3B080C47F9B}"/>
                </a:ext>
              </a:extLst>
            </p:cNvPr>
            <p:cNvSpPr/>
            <p:nvPr/>
          </p:nvSpPr>
          <p:spPr>
            <a:xfrm>
              <a:off x="-8479949" y="5626259"/>
              <a:ext cx="847725" cy="1181100"/>
            </a:xfrm>
            <a:custGeom>
              <a:avLst/>
              <a:gdLst>
                <a:gd name="connsiteX0" fmla="*/ 7144 w 847725"/>
                <a:gd name="connsiteY0" fmla="*/ 7144 h 1181100"/>
                <a:gd name="connsiteX1" fmla="*/ 7144 w 847725"/>
                <a:gd name="connsiteY1" fmla="*/ 255746 h 1181100"/>
                <a:gd name="connsiteX2" fmla="*/ 278606 w 847725"/>
                <a:gd name="connsiteY2" fmla="*/ 255746 h 1181100"/>
                <a:gd name="connsiteX3" fmla="*/ 278606 w 847725"/>
                <a:gd name="connsiteY3" fmla="*/ 1174909 h 1181100"/>
                <a:gd name="connsiteX4" fmla="*/ 569119 w 847725"/>
                <a:gd name="connsiteY4" fmla="*/ 1174909 h 1181100"/>
                <a:gd name="connsiteX5" fmla="*/ 569119 w 847725"/>
                <a:gd name="connsiteY5" fmla="*/ 255746 h 1181100"/>
                <a:gd name="connsiteX6" fmla="*/ 841534 w 847725"/>
                <a:gd name="connsiteY6" fmla="*/ 255746 h 1181100"/>
                <a:gd name="connsiteX7" fmla="*/ 841534 w 847725"/>
                <a:gd name="connsiteY7" fmla="*/ 714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725" h="1181100">
                  <a:moveTo>
                    <a:pt x="7144" y="7144"/>
                  </a:moveTo>
                  <a:lnTo>
                    <a:pt x="7144" y="255746"/>
                  </a:lnTo>
                  <a:lnTo>
                    <a:pt x="278606" y="255746"/>
                  </a:lnTo>
                  <a:lnTo>
                    <a:pt x="278606" y="1174909"/>
                  </a:lnTo>
                  <a:lnTo>
                    <a:pt x="569119" y="1174909"/>
                  </a:lnTo>
                  <a:lnTo>
                    <a:pt x="569119" y="255746"/>
                  </a:lnTo>
                  <a:lnTo>
                    <a:pt x="841534" y="255746"/>
                  </a:lnTo>
                  <a:lnTo>
                    <a:pt x="8415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AFCD209-19AF-411F-9C72-1A746F7373A2}"/>
                </a:ext>
              </a:extLst>
            </p:cNvPr>
            <p:cNvSpPr/>
            <p:nvPr/>
          </p:nvSpPr>
          <p:spPr>
            <a:xfrm>
              <a:off x="-6453029" y="5623930"/>
              <a:ext cx="933450" cy="1181100"/>
            </a:xfrm>
            <a:custGeom>
              <a:avLst/>
              <a:gdLst>
                <a:gd name="connsiteX0" fmla="*/ 646271 w 933450"/>
                <a:gd name="connsiteY0" fmla="*/ 666697 h 1181100"/>
                <a:gd name="connsiteX1" fmla="*/ 847249 w 933450"/>
                <a:gd name="connsiteY1" fmla="*/ 368565 h 1181100"/>
                <a:gd name="connsiteX2" fmla="*/ 524351 w 933450"/>
                <a:gd name="connsiteY2" fmla="*/ 13282 h 1181100"/>
                <a:gd name="connsiteX3" fmla="*/ 406241 w 933450"/>
                <a:gd name="connsiteY3" fmla="*/ 7567 h 1181100"/>
                <a:gd name="connsiteX4" fmla="*/ 7144 w 933450"/>
                <a:gd name="connsiteY4" fmla="*/ 7567 h 1181100"/>
                <a:gd name="connsiteX5" fmla="*/ 7144 w 933450"/>
                <a:gd name="connsiteY5" fmla="*/ 1175332 h 1181100"/>
                <a:gd name="connsiteX6" fmla="*/ 283369 w 933450"/>
                <a:gd name="connsiteY6" fmla="*/ 1175332 h 1181100"/>
                <a:gd name="connsiteX7" fmla="*/ 283369 w 933450"/>
                <a:gd name="connsiteY7" fmla="*/ 226642 h 1181100"/>
                <a:gd name="connsiteX8" fmla="*/ 409099 w 933450"/>
                <a:gd name="connsiteY8" fmla="*/ 227595 h 1181100"/>
                <a:gd name="connsiteX9" fmla="*/ 581501 w 933450"/>
                <a:gd name="connsiteY9" fmla="*/ 402855 h 1181100"/>
                <a:gd name="connsiteX10" fmla="*/ 406241 w 933450"/>
                <a:gd name="connsiteY10" fmla="*/ 571447 h 1181100"/>
                <a:gd name="connsiteX11" fmla="*/ 315754 w 933450"/>
                <a:gd name="connsiteY11" fmla="*/ 573352 h 1181100"/>
                <a:gd name="connsiteX12" fmla="*/ 317659 w 933450"/>
                <a:gd name="connsiteY12" fmla="*/ 578115 h 1181100"/>
                <a:gd name="connsiteX13" fmla="*/ 598646 w 933450"/>
                <a:gd name="connsiteY13" fmla="*/ 1175332 h 1181100"/>
                <a:gd name="connsiteX14" fmla="*/ 928211 w 933450"/>
                <a:gd name="connsiteY14" fmla="*/ 1175332 h 1181100"/>
                <a:gd name="connsiteX15" fmla="*/ 646271 w 933450"/>
                <a:gd name="connsiteY15" fmla="*/ 666697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1181100">
                  <a:moveTo>
                    <a:pt x="646271" y="666697"/>
                  </a:moveTo>
                  <a:cubicBezTo>
                    <a:pt x="789146" y="620025"/>
                    <a:pt x="847249" y="486675"/>
                    <a:pt x="847249" y="368565"/>
                  </a:cubicBezTo>
                  <a:cubicBezTo>
                    <a:pt x="847249" y="168540"/>
                    <a:pt x="721519" y="26617"/>
                    <a:pt x="524351" y="13282"/>
                  </a:cubicBezTo>
                  <a:cubicBezTo>
                    <a:pt x="524351" y="13282"/>
                    <a:pt x="485299" y="9472"/>
                    <a:pt x="406241" y="7567"/>
                  </a:cubicBezTo>
                  <a:cubicBezTo>
                    <a:pt x="362426" y="6615"/>
                    <a:pt x="7144" y="7567"/>
                    <a:pt x="7144" y="7567"/>
                  </a:cubicBezTo>
                  <a:lnTo>
                    <a:pt x="7144" y="1175332"/>
                  </a:lnTo>
                  <a:lnTo>
                    <a:pt x="283369" y="1175332"/>
                  </a:lnTo>
                  <a:lnTo>
                    <a:pt x="283369" y="226642"/>
                  </a:lnTo>
                  <a:cubicBezTo>
                    <a:pt x="355759" y="225690"/>
                    <a:pt x="409099" y="227595"/>
                    <a:pt x="409099" y="227595"/>
                  </a:cubicBezTo>
                  <a:cubicBezTo>
                    <a:pt x="510064" y="230452"/>
                    <a:pt x="581501" y="291412"/>
                    <a:pt x="581501" y="402855"/>
                  </a:cubicBezTo>
                  <a:cubicBezTo>
                    <a:pt x="581501" y="502867"/>
                    <a:pt x="497681" y="566685"/>
                    <a:pt x="406241" y="571447"/>
                  </a:cubicBezTo>
                  <a:cubicBezTo>
                    <a:pt x="406241" y="571447"/>
                    <a:pt x="386239" y="573352"/>
                    <a:pt x="315754" y="573352"/>
                  </a:cubicBezTo>
                  <a:cubicBezTo>
                    <a:pt x="315754" y="575257"/>
                    <a:pt x="316706" y="576210"/>
                    <a:pt x="317659" y="578115"/>
                  </a:cubicBezTo>
                  <a:lnTo>
                    <a:pt x="598646" y="1175332"/>
                  </a:lnTo>
                  <a:lnTo>
                    <a:pt x="928211" y="1175332"/>
                  </a:lnTo>
                  <a:lnTo>
                    <a:pt x="646271" y="6666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7B39176-CEC0-43C3-96AD-41586E97EEA1}"/>
                </a:ext>
              </a:extLst>
            </p:cNvPr>
            <p:cNvSpPr/>
            <p:nvPr/>
          </p:nvSpPr>
          <p:spPr>
            <a:xfrm>
              <a:off x="-2875441" y="5368131"/>
              <a:ext cx="828675" cy="685800"/>
            </a:xfrm>
            <a:custGeom>
              <a:avLst/>
              <a:gdLst>
                <a:gd name="connsiteX0" fmla="*/ 815818 w 828675"/>
                <a:gd name="connsiteY0" fmla="*/ 343376 h 685800"/>
                <a:gd name="connsiteX1" fmla="*/ 666276 w 828675"/>
                <a:gd name="connsiteY1" fmla="*/ 601504 h 685800"/>
                <a:gd name="connsiteX2" fmla="*/ 348141 w 828675"/>
                <a:gd name="connsiteY2" fmla="*/ 681514 h 685800"/>
                <a:gd name="connsiteX3" fmla="*/ 62391 w 828675"/>
                <a:gd name="connsiteY3" fmla="*/ 601504 h 685800"/>
                <a:gd name="connsiteX4" fmla="*/ 16671 w 828675"/>
                <a:gd name="connsiteY4" fmla="*/ 343376 h 685800"/>
                <a:gd name="connsiteX5" fmla="*/ 166213 w 828675"/>
                <a:gd name="connsiteY5" fmla="*/ 85249 h 685800"/>
                <a:gd name="connsiteX6" fmla="*/ 484348 w 828675"/>
                <a:gd name="connsiteY6" fmla="*/ 7144 h 685800"/>
                <a:gd name="connsiteX7" fmla="*/ 770098 w 828675"/>
                <a:gd name="connsiteY7" fmla="*/ 85249 h 685800"/>
                <a:gd name="connsiteX8" fmla="*/ 815818 w 828675"/>
                <a:gd name="connsiteY8" fmla="*/ 343376 h 685800"/>
                <a:gd name="connsiteX9" fmla="*/ 686279 w 828675"/>
                <a:gd name="connsiteY9" fmla="*/ 118586 h 685800"/>
                <a:gd name="connsiteX10" fmla="*/ 472918 w 828675"/>
                <a:gd name="connsiteY10" fmla="*/ 54769 h 685800"/>
                <a:gd name="connsiteX11" fmla="*/ 232888 w 828675"/>
                <a:gd name="connsiteY11" fmla="*/ 118586 h 685800"/>
                <a:gd name="connsiteX12" fmla="*/ 119541 w 828675"/>
                <a:gd name="connsiteY12" fmla="*/ 343376 h 685800"/>
                <a:gd name="connsiteX13" fmla="*/ 148116 w 828675"/>
                <a:gd name="connsiteY13" fmla="*/ 568166 h 685800"/>
                <a:gd name="connsiteX14" fmla="*/ 362429 w 828675"/>
                <a:gd name="connsiteY14" fmla="*/ 631031 h 685800"/>
                <a:gd name="connsiteX15" fmla="*/ 602459 w 828675"/>
                <a:gd name="connsiteY15" fmla="*/ 568166 h 685800"/>
                <a:gd name="connsiteX16" fmla="*/ 716759 w 828675"/>
                <a:gd name="connsiteY16" fmla="*/ 343376 h 685800"/>
                <a:gd name="connsiteX17" fmla="*/ 686279 w 828675"/>
                <a:gd name="connsiteY17" fmla="*/ 118586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8675" h="685800">
                  <a:moveTo>
                    <a:pt x="815818" y="343376"/>
                  </a:moveTo>
                  <a:cubicBezTo>
                    <a:pt x="796768" y="436721"/>
                    <a:pt x="751048" y="540544"/>
                    <a:pt x="666276" y="601504"/>
                  </a:cubicBezTo>
                  <a:cubicBezTo>
                    <a:pt x="581504" y="662464"/>
                    <a:pt x="458631" y="681514"/>
                    <a:pt x="348141" y="681514"/>
                  </a:cubicBezTo>
                  <a:cubicBezTo>
                    <a:pt x="237651" y="681514"/>
                    <a:pt x="122398" y="662464"/>
                    <a:pt x="62391" y="601504"/>
                  </a:cubicBezTo>
                  <a:cubicBezTo>
                    <a:pt x="2384" y="540544"/>
                    <a:pt x="-1427" y="436721"/>
                    <a:pt x="16671" y="343376"/>
                  </a:cubicBezTo>
                  <a:cubicBezTo>
                    <a:pt x="35721" y="250031"/>
                    <a:pt x="81441" y="146209"/>
                    <a:pt x="166213" y="85249"/>
                  </a:cubicBezTo>
                  <a:cubicBezTo>
                    <a:pt x="250986" y="24289"/>
                    <a:pt x="374811" y="7144"/>
                    <a:pt x="484348" y="7144"/>
                  </a:cubicBezTo>
                  <a:cubicBezTo>
                    <a:pt x="593886" y="7144"/>
                    <a:pt x="710091" y="24289"/>
                    <a:pt x="770098" y="85249"/>
                  </a:cubicBezTo>
                  <a:cubicBezTo>
                    <a:pt x="830106" y="147161"/>
                    <a:pt x="833916" y="250031"/>
                    <a:pt x="815818" y="343376"/>
                  </a:cubicBezTo>
                  <a:moveTo>
                    <a:pt x="686279" y="118586"/>
                  </a:moveTo>
                  <a:cubicBezTo>
                    <a:pt x="642463" y="66199"/>
                    <a:pt x="554834" y="54769"/>
                    <a:pt x="472918" y="54769"/>
                  </a:cubicBezTo>
                  <a:cubicBezTo>
                    <a:pt x="390051" y="54769"/>
                    <a:pt x="296706" y="66199"/>
                    <a:pt x="232888" y="118586"/>
                  </a:cubicBezTo>
                  <a:cubicBezTo>
                    <a:pt x="169071" y="170974"/>
                    <a:pt x="134781" y="263366"/>
                    <a:pt x="119541" y="343376"/>
                  </a:cubicBezTo>
                  <a:cubicBezTo>
                    <a:pt x="104301" y="423386"/>
                    <a:pt x="104301" y="515779"/>
                    <a:pt x="148116" y="568166"/>
                  </a:cubicBezTo>
                  <a:cubicBezTo>
                    <a:pt x="191931" y="620554"/>
                    <a:pt x="280513" y="631031"/>
                    <a:pt x="362429" y="631031"/>
                  </a:cubicBezTo>
                  <a:cubicBezTo>
                    <a:pt x="444343" y="631031"/>
                    <a:pt x="538641" y="620554"/>
                    <a:pt x="602459" y="568166"/>
                  </a:cubicBezTo>
                  <a:cubicBezTo>
                    <a:pt x="666276" y="515779"/>
                    <a:pt x="700566" y="423386"/>
                    <a:pt x="716759" y="343376"/>
                  </a:cubicBezTo>
                  <a:cubicBezTo>
                    <a:pt x="730093" y="263366"/>
                    <a:pt x="730093" y="170974"/>
                    <a:pt x="686279" y="11858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E7FC9B-0FDE-494E-A7FE-98E8C1E11A91}"/>
                </a:ext>
              </a:extLst>
            </p:cNvPr>
            <p:cNvSpPr/>
            <p:nvPr/>
          </p:nvSpPr>
          <p:spPr>
            <a:xfrm>
              <a:off x="-2619216" y="5516721"/>
              <a:ext cx="371475" cy="419100"/>
            </a:xfrm>
            <a:custGeom>
              <a:avLst/>
              <a:gdLst>
                <a:gd name="connsiteX0" fmla="*/ 7144 w 371475"/>
                <a:gd name="connsiteY0" fmla="*/ 116681 h 419100"/>
                <a:gd name="connsiteX1" fmla="*/ 114776 w 371475"/>
                <a:gd name="connsiteY1" fmla="*/ 116681 h 419100"/>
                <a:gd name="connsiteX2" fmla="*/ 56674 w 371475"/>
                <a:gd name="connsiteY2" fmla="*/ 412909 h 419100"/>
                <a:gd name="connsiteX3" fmla="*/ 178594 w 371475"/>
                <a:gd name="connsiteY3" fmla="*/ 412909 h 419100"/>
                <a:gd name="connsiteX4" fmla="*/ 237649 w 371475"/>
                <a:gd name="connsiteY4" fmla="*/ 116681 h 419100"/>
                <a:gd name="connsiteX5" fmla="*/ 344329 w 371475"/>
                <a:gd name="connsiteY5" fmla="*/ 116681 h 419100"/>
                <a:gd name="connsiteX6" fmla="*/ 365284 w 371475"/>
                <a:gd name="connsiteY6" fmla="*/ 7144 h 419100"/>
                <a:gd name="connsiteX7" fmla="*/ 197644 w 371475"/>
                <a:gd name="connsiteY7" fmla="*/ 7144 h 419100"/>
                <a:gd name="connsiteX8" fmla="*/ 29051 w 371475"/>
                <a:gd name="connsiteY8" fmla="*/ 714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419100">
                  <a:moveTo>
                    <a:pt x="7144" y="116681"/>
                  </a:moveTo>
                  <a:lnTo>
                    <a:pt x="114776" y="116681"/>
                  </a:lnTo>
                  <a:lnTo>
                    <a:pt x="56674" y="412909"/>
                  </a:lnTo>
                  <a:lnTo>
                    <a:pt x="178594" y="412909"/>
                  </a:lnTo>
                  <a:lnTo>
                    <a:pt x="237649" y="116681"/>
                  </a:lnTo>
                  <a:lnTo>
                    <a:pt x="344329" y="116681"/>
                  </a:lnTo>
                  <a:lnTo>
                    <a:pt x="365284" y="7144"/>
                  </a:lnTo>
                  <a:lnTo>
                    <a:pt x="197644" y="7144"/>
                  </a:lnTo>
                  <a:lnTo>
                    <a:pt x="290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FD91895-1053-4DF0-9AD6-537CBB8A9022}"/>
                </a:ext>
              </a:extLst>
            </p:cNvPr>
            <p:cNvSpPr/>
            <p:nvPr/>
          </p:nvSpPr>
          <p:spPr>
            <a:xfrm>
              <a:off x="-5356701" y="5626259"/>
              <a:ext cx="1266825" cy="1181100"/>
            </a:xfrm>
            <a:custGeom>
              <a:avLst/>
              <a:gdLst>
                <a:gd name="connsiteX0" fmla="*/ 977741 w 1266825"/>
                <a:gd name="connsiteY0" fmla="*/ 288131 h 1181100"/>
                <a:gd name="connsiteX1" fmla="*/ 977741 w 1266825"/>
                <a:gd name="connsiteY1" fmla="*/ 288131 h 1181100"/>
                <a:gd name="connsiteX2" fmla="*/ 977741 w 1266825"/>
                <a:gd name="connsiteY2" fmla="*/ 1174909 h 1181100"/>
                <a:gd name="connsiteX3" fmla="*/ 1260634 w 1266825"/>
                <a:gd name="connsiteY3" fmla="*/ 1174909 h 1181100"/>
                <a:gd name="connsiteX4" fmla="*/ 1260634 w 1266825"/>
                <a:gd name="connsiteY4" fmla="*/ 7144 h 1181100"/>
                <a:gd name="connsiteX5" fmla="*/ 805339 w 1266825"/>
                <a:gd name="connsiteY5" fmla="*/ 7144 h 1181100"/>
                <a:gd name="connsiteX6" fmla="*/ 633889 w 1266825"/>
                <a:gd name="connsiteY6" fmla="*/ 739616 h 1181100"/>
                <a:gd name="connsiteX7" fmla="*/ 633889 w 1266825"/>
                <a:gd name="connsiteY7" fmla="*/ 739616 h 1181100"/>
                <a:gd name="connsiteX8" fmla="*/ 631031 w 1266825"/>
                <a:gd name="connsiteY8" fmla="*/ 739616 h 1181100"/>
                <a:gd name="connsiteX9" fmla="*/ 631031 w 1266825"/>
                <a:gd name="connsiteY9" fmla="*/ 739616 h 1181100"/>
                <a:gd name="connsiteX10" fmla="*/ 473869 w 1266825"/>
                <a:gd name="connsiteY10" fmla="*/ 7144 h 1181100"/>
                <a:gd name="connsiteX11" fmla="*/ 7144 w 1266825"/>
                <a:gd name="connsiteY11" fmla="*/ 7144 h 1181100"/>
                <a:gd name="connsiteX12" fmla="*/ 7144 w 1266825"/>
                <a:gd name="connsiteY12" fmla="*/ 1174909 h 1181100"/>
                <a:gd name="connsiteX13" fmla="*/ 283369 w 1266825"/>
                <a:gd name="connsiteY13" fmla="*/ 1174909 h 1181100"/>
                <a:gd name="connsiteX14" fmla="*/ 283369 w 1266825"/>
                <a:gd name="connsiteY14" fmla="*/ 288131 h 1181100"/>
                <a:gd name="connsiteX15" fmla="*/ 283369 w 1266825"/>
                <a:gd name="connsiteY15" fmla="*/ 288131 h 1181100"/>
                <a:gd name="connsiteX16" fmla="*/ 286226 w 1266825"/>
                <a:gd name="connsiteY16" fmla="*/ 288131 h 1181100"/>
                <a:gd name="connsiteX17" fmla="*/ 286226 w 1266825"/>
                <a:gd name="connsiteY17" fmla="*/ 288131 h 1181100"/>
                <a:gd name="connsiteX18" fmla="*/ 523399 w 1266825"/>
                <a:gd name="connsiteY18" fmla="*/ 1174909 h 1181100"/>
                <a:gd name="connsiteX19" fmla="*/ 720566 w 1266825"/>
                <a:gd name="connsiteY19" fmla="*/ 1174909 h 1181100"/>
                <a:gd name="connsiteX20" fmla="*/ 972979 w 1266825"/>
                <a:gd name="connsiteY20" fmla="*/ 288131 h 1181100"/>
                <a:gd name="connsiteX21" fmla="*/ 972979 w 1266825"/>
                <a:gd name="connsiteY21" fmla="*/ 288131 h 1181100"/>
                <a:gd name="connsiteX22" fmla="*/ 977741 w 1266825"/>
                <a:gd name="connsiteY22" fmla="*/ 28813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66825" h="1181100">
                  <a:moveTo>
                    <a:pt x="977741" y="288131"/>
                  </a:moveTo>
                  <a:cubicBezTo>
                    <a:pt x="977741" y="288131"/>
                    <a:pt x="977741" y="288131"/>
                    <a:pt x="977741" y="288131"/>
                  </a:cubicBezTo>
                  <a:lnTo>
                    <a:pt x="977741" y="1174909"/>
                  </a:lnTo>
                  <a:lnTo>
                    <a:pt x="1260634" y="1174909"/>
                  </a:lnTo>
                  <a:lnTo>
                    <a:pt x="1260634" y="7144"/>
                  </a:lnTo>
                  <a:lnTo>
                    <a:pt x="805339" y="7144"/>
                  </a:lnTo>
                  <a:lnTo>
                    <a:pt x="633889" y="739616"/>
                  </a:lnTo>
                  <a:cubicBezTo>
                    <a:pt x="633889" y="739616"/>
                    <a:pt x="633889" y="739616"/>
                    <a:pt x="633889" y="739616"/>
                  </a:cubicBezTo>
                  <a:lnTo>
                    <a:pt x="631031" y="739616"/>
                  </a:lnTo>
                  <a:cubicBezTo>
                    <a:pt x="631031" y="739616"/>
                    <a:pt x="631031" y="739616"/>
                    <a:pt x="631031" y="739616"/>
                  </a:cubicBezTo>
                  <a:lnTo>
                    <a:pt x="47386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283369" y="1174909"/>
                  </a:lnTo>
                  <a:lnTo>
                    <a:pt x="283369" y="288131"/>
                  </a:lnTo>
                  <a:cubicBezTo>
                    <a:pt x="283369" y="288131"/>
                    <a:pt x="283369" y="288131"/>
                    <a:pt x="283369" y="288131"/>
                  </a:cubicBezTo>
                  <a:lnTo>
                    <a:pt x="286226" y="288131"/>
                  </a:lnTo>
                  <a:cubicBezTo>
                    <a:pt x="286226" y="288131"/>
                    <a:pt x="286226" y="288131"/>
                    <a:pt x="286226" y="288131"/>
                  </a:cubicBezTo>
                  <a:lnTo>
                    <a:pt x="523399" y="1174909"/>
                  </a:lnTo>
                  <a:lnTo>
                    <a:pt x="720566" y="1174909"/>
                  </a:lnTo>
                  <a:lnTo>
                    <a:pt x="972979" y="288131"/>
                  </a:lnTo>
                  <a:cubicBezTo>
                    <a:pt x="972979" y="288131"/>
                    <a:pt x="972979" y="288131"/>
                    <a:pt x="972979" y="288131"/>
                  </a:cubicBezTo>
                  <a:lnTo>
                    <a:pt x="977741" y="288131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6224C0A-96AD-40CA-B25C-55B79519686C}"/>
                </a:ext>
              </a:extLst>
            </p:cNvPr>
            <p:cNvSpPr/>
            <p:nvPr/>
          </p:nvSpPr>
          <p:spPr>
            <a:xfrm>
              <a:off x="-3988911" y="5626259"/>
              <a:ext cx="1123950" cy="1181100"/>
            </a:xfrm>
            <a:custGeom>
              <a:avLst/>
              <a:gdLst>
                <a:gd name="connsiteX0" fmla="*/ 747236 w 1123950"/>
                <a:gd name="connsiteY0" fmla="*/ 7144 h 1181100"/>
                <a:gd name="connsiteX1" fmla="*/ 397669 w 1123950"/>
                <a:gd name="connsiteY1" fmla="*/ 7144 h 1181100"/>
                <a:gd name="connsiteX2" fmla="*/ 7144 w 1123950"/>
                <a:gd name="connsiteY2" fmla="*/ 1174909 h 1181100"/>
                <a:gd name="connsiteX3" fmla="*/ 310991 w 1123950"/>
                <a:gd name="connsiteY3" fmla="*/ 1174909 h 1181100"/>
                <a:gd name="connsiteX4" fmla="*/ 387191 w 1123950"/>
                <a:gd name="connsiteY4" fmla="*/ 927259 h 1181100"/>
                <a:gd name="connsiteX5" fmla="*/ 732949 w 1123950"/>
                <a:gd name="connsiteY5" fmla="*/ 927259 h 1181100"/>
                <a:gd name="connsiteX6" fmla="*/ 794861 w 1123950"/>
                <a:gd name="connsiteY6" fmla="*/ 1174909 h 1181100"/>
                <a:gd name="connsiteX7" fmla="*/ 1121569 w 1123950"/>
                <a:gd name="connsiteY7" fmla="*/ 1174909 h 1181100"/>
                <a:gd name="connsiteX8" fmla="*/ 747236 w 1123950"/>
                <a:gd name="connsiteY8" fmla="*/ 7144 h 1181100"/>
                <a:gd name="connsiteX9" fmla="*/ 440531 w 1123950"/>
                <a:gd name="connsiteY9" fmla="*/ 702469 h 1181100"/>
                <a:gd name="connsiteX10" fmla="*/ 566261 w 1123950"/>
                <a:gd name="connsiteY10" fmla="*/ 244316 h 1181100"/>
                <a:gd name="connsiteX11" fmla="*/ 566261 w 1123950"/>
                <a:gd name="connsiteY11" fmla="*/ 244316 h 1181100"/>
                <a:gd name="connsiteX12" fmla="*/ 569119 w 1123950"/>
                <a:gd name="connsiteY12" fmla="*/ 244316 h 1181100"/>
                <a:gd name="connsiteX13" fmla="*/ 569119 w 1123950"/>
                <a:gd name="connsiteY13" fmla="*/ 244316 h 1181100"/>
                <a:gd name="connsiteX14" fmla="*/ 671989 w 1123950"/>
                <a:gd name="connsiteY14" fmla="*/ 702469 h 1181100"/>
                <a:gd name="connsiteX15" fmla="*/ 440531 w 1123950"/>
                <a:gd name="connsiteY15" fmla="*/ 70246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3950" h="1181100">
                  <a:moveTo>
                    <a:pt x="747236" y="7144"/>
                  </a:moveTo>
                  <a:lnTo>
                    <a:pt x="397669" y="7144"/>
                  </a:lnTo>
                  <a:lnTo>
                    <a:pt x="7144" y="1174909"/>
                  </a:lnTo>
                  <a:lnTo>
                    <a:pt x="310991" y="1174909"/>
                  </a:lnTo>
                  <a:lnTo>
                    <a:pt x="387191" y="927259"/>
                  </a:lnTo>
                  <a:lnTo>
                    <a:pt x="732949" y="927259"/>
                  </a:lnTo>
                  <a:lnTo>
                    <a:pt x="794861" y="1174909"/>
                  </a:lnTo>
                  <a:lnTo>
                    <a:pt x="1121569" y="1174909"/>
                  </a:lnTo>
                  <a:lnTo>
                    <a:pt x="747236" y="7144"/>
                  </a:lnTo>
                  <a:close/>
                  <a:moveTo>
                    <a:pt x="440531" y="702469"/>
                  </a:moveTo>
                  <a:lnTo>
                    <a:pt x="566261" y="244316"/>
                  </a:lnTo>
                  <a:cubicBezTo>
                    <a:pt x="566261" y="244316"/>
                    <a:pt x="566261" y="244316"/>
                    <a:pt x="566261" y="244316"/>
                  </a:cubicBezTo>
                  <a:lnTo>
                    <a:pt x="569119" y="244316"/>
                  </a:lnTo>
                  <a:cubicBezTo>
                    <a:pt x="569119" y="244316"/>
                    <a:pt x="569119" y="244316"/>
                    <a:pt x="569119" y="244316"/>
                  </a:cubicBezTo>
                  <a:lnTo>
                    <a:pt x="671989" y="702469"/>
                  </a:lnTo>
                  <a:lnTo>
                    <a:pt x="440531" y="7024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7957F9F-9BDE-4AA8-8A29-C752105528ED}"/>
                </a:ext>
              </a:extLst>
            </p:cNvPr>
            <p:cNvSpPr/>
            <p:nvPr/>
          </p:nvSpPr>
          <p:spPr>
            <a:xfrm>
              <a:off x="-6463506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50AA231-7D1B-428F-A89F-B0992761F2FE}"/>
                </a:ext>
              </a:extLst>
            </p:cNvPr>
            <p:cNvSpPr/>
            <p:nvPr/>
          </p:nvSpPr>
          <p:spPr>
            <a:xfrm>
              <a:off x="-6226334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3CD8CA7-49FB-440A-83A1-6ECA68F903C3}"/>
                </a:ext>
              </a:extLst>
            </p:cNvPr>
            <p:cNvSpPr/>
            <p:nvPr/>
          </p:nvSpPr>
          <p:spPr>
            <a:xfrm>
              <a:off x="-6072029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D0EDC4-75E8-4264-9E4A-D72D8D0AE276}"/>
                </a:ext>
              </a:extLst>
            </p:cNvPr>
            <p:cNvSpPr/>
            <p:nvPr/>
          </p:nvSpPr>
          <p:spPr>
            <a:xfrm>
              <a:off x="-591772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4C1A02-DE9D-4019-84E9-597681DD056D}"/>
                </a:ext>
              </a:extLst>
            </p:cNvPr>
            <p:cNvSpPr/>
            <p:nvPr/>
          </p:nvSpPr>
          <p:spPr>
            <a:xfrm>
              <a:off x="-5825331" y="7059771"/>
              <a:ext cx="161925" cy="276225"/>
            </a:xfrm>
            <a:custGeom>
              <a:avLst/>
              <a:gdLst>
                <a:gd name="connsiteX0" fmla="*/ 7144 w 161925"/>
                <a:gd name="connsiteY0" fmla="*/ 276701 h 276225"/>
                <a:gd name="connsiteX1" fmla="*/ 7144 w 161925"/>
                <a:gd name="connsiteY1" fmla="*/ 7144 h 276225"/>
                <a:gd name="connsiteX2" fmla="*/ 153829 w 161925"/>
                <a:gd name="connsiteY2" fmla="*/ 7144 h 276225"/>
                <a:gd name="connsiteX3" fmla="*/ 153829 w 161925"/>
                <a:gd name="connsiteY3" fmla="*/ 49054 h 276225"/>
                <a:gd name="connsiteX4" fmla="*/ 63341 w 161925"/>
                <a:gd name="connsiteY4" fmla="*/ 49054 h 276225"/>
                <a:gd name="connsiteX5" fmla="*/ 63341 w 161925"/>
                <a:gd name="connsiteY5" fmla="*/ 115729 h 276225"/>
                <a:gd name="connsiteX6" fmla="*/ 147161 w 161925"/>
                <a:gd name="connsiteY6" fmla="*/ 115729 h 276225"/>
                <a:gd name="connsiteX7" fmla="*/ 147161 w 161925"/>
                <a:gd name="connsiteY7" fmla="*/ 156686 h 276225"/>
                <a:gd name="connsiteX8" fmla="*/ 63341 w 161925"/>
                <a:gd name="connsiteY8" fmla="*/ 156686 h 276225"/>
                <a:gd name="connsiteX9" fmla="*/ 63341 w 161925"/>
                <a:gd name="connsiteY9" fmla="*/ 235744 h 276225"/>
                <a:gd name="connsiteX10" fmla="*/ 156686 w 161925"/>
                <a:gd name="connsiteY10" fmla="*/ 235744 h 276225"/>
                <a:gd name="connsiteX11" fmla="*/ 156686 w 161925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276225">
                  <a:moveTo>
                    <a:pt x="7144" y="276701"/>
                  </a:moveTo>
                  <a:lnTo>
                    <a:pt x="7144" y="7144"/>
                  </a:lnTo>
                  <a:lnTo>
                    <a:pt x="153829" y="7144"/>
                  </a:lnTo>
                  <a:lnTo>
                    <a:pt x="153829" y="49054"/>
                  </a:lnTo>
                  <a:lnTo>
                    <a:pt x="63341" y="49054"/>
                  </a:lnTo>
                  <a:lnTo>
                    <a:pt x="63341" y="115729"/>
                  </a:lnTo>
                  <a:lnTo>
                    <a:pt x="147161" y="115729"/>
                  </a:lnTo>
                  <a:lnTo>
                    <a:pt x="147161" y="156686"/>
                  </a:lnTo>
                  <a:lnTo>
                    <a:pt x="63341" y="156686"/>
                  </a:lnTo>
                  <a:lnTo>
                    <a:pt x="63341" y="235744"/>
                  </a:lnTo>
                  <a:lnTo>
                    <a:pt x="156686" y="235744"/>
                  </a:lnTo>
                  <a:lnTo>
                    <a:pt x="156686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948C42-D585-40DB-977D-D97ABE2F28FE}"/>
                </a:ext>
              </a:extLst>
            </p:cNvPr>
            <p:cNvSpPr/>
            <p:nvPr/>
          </p:nvSpPr>
          <p:spPr>
            <a:xfrm>
              <a:off x="-5657093" y="7056914"/>
              <a:ext cx="180975" cy="285750"/>
            </a:xfrm>
            <a:custGeom>
              <a:avLst/>
              <a:gdLst>
                <a:gd name="connsiteX0" fmla="*/ 87508 w 180975"/>
                <a:gd name="connsiteY0" fmla="*/ 284321 h 285750"/>
                <a:gd name="connsiteX1" fmla="*/ 7498 w 180975"/>
                <a:gd name="connsiteY1" fmla="*/ 196691 h 285750"/>
                <a:gd name="connsiteX2" fmla="*/ 63696 w 180975"/>
                <a:gd name="connsiteY2" fmla="*/ 196691 h 285750"/>
                <a:gd name="connsiteX3" fmla="*/ 96081 w 180975"/>
                <a:gd name="connsiteY3" fmla="*/ 244316 h 285750"/>
                <a:gd name="connsiteX4" fmla="*/ 124656 w 180975"/>
                <a:gd name="connsiteY4" fmla="*/ 213836 h 285750"/>
                <a:gd name="connsiteX5" fmla="*/ 11308 w 180975"/>
                <a:gd name="connsiteY5" fmla="*/ 82391 h 285750"/>
                <a:gd name="connsiteX6" fmla="*/ 99891 w 180975"/>
                <a:gd name="connsiteY6" fmla="*/ 7144 h 285750"/>
                <a:gd name="connsiteX7" fmla="*/ 177996 w 180975"/>
                <a:gd name="connsiteY7" fmla="*/ 88106 h 285750"/>
                <a:gd name="connsiteX8" fmla="*/ 123703 w 180975"/>
                <a:gd name="connsiteY8" fmla="*/ 88106 h 285750"/>
                <a:gd name="connsiteX9" fmla="*/ 97986 w 180975"/>
                <a:gd name="connsiteY9" fmla="*/ 47149 h 285750"/>
                <a:gd name="connsiteX10" fmla="*/ 68458 w 180975"/>
                <a:gd name="connsiteY10" fmla="*/ 75724 h 285750"/>
                <a:gd name="connsiteX11" fmla="*/ 181806 w 180975"/>
                <a:gd name="connsiteY11" fmla="*/ 207169 h 285750"/>
                <a:gd name="connsiteX12" fmla="*/ 87508 w 180975"/>
                <a:gd name="connsiteY12" fmla="*/ 284321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85750">
                  <a:moveTo>
                    <a:pt x="87508" y="284321"/>
                  </a:moveTo>
                  <a:cubicBezTo>
                    <a:pt x="17976" y="284321"/>
                    <a:pt x="4641" y="243364"/>
                    <a:pt x="7498" y="196691"/>
                  </a:cubicBezTo>
                  <a:lnTo>
                    <a:pt x="63696" y="196691"/>
                  </a:lnTo>
                  <a:cubicBezTo>
                    <a:pt x="63696" y="222409"/>
                    <a:pt x="64648" y="244316"/>
                    <a:pt x="96081" y="244316"/>
                  </a:cubicBezTo>
                  <a:cubicBezTo>
                    <a:pt x="115131" y="244316"/>
                    <a:pt x="124656" y="231934"/>
                    <a:pt x="124656" y="213836"/>
                  </a:cubicBezTo>
                  <a:cubicBezTo>
                    <a:pt x="124656" y="165259"/>
                    <a:pt x="11308" y="162401"/>
                    <a:pt x="11308" y="82391"/>
                  </a:cubicBezTo>
                  <a:cubicBezTo>
                    <a:pt x="11308" y="40481"/>
                    <a:pt x="31311" y="7144"/>
                    <a:pt x="99891" y="7144"/>
                  </a:cubicBezTo>
                  <a:cubicBezTo>
                    <a:pt x="154183" y="7144"/>
                    <a:pt x="181806" y="31909"/>
                    <a:pt x="177996" y="88106"/>
                  </a:cubicBezTo>
                  <a:lnTo>
                    <a:pt x="123703" y="88106"/>
                  </a:lnTo>
                  <a:cubicBezTo>
                    <a:pt x="123703" y="68104"/>
                    <a:pt x="119893" y="47149"/>
                    <a:pt x="97986" y="47149"/>
                  </a:cubicBezTo>
                  <a:cubicBezTo>
                    <a:pt x="79888" y="47149"/>
                    <a:pt x="68458" y="57626"/>
                    <a:pt x="68458" y="75724"/>
                  </a:cubicBezTo>
                  <a:cubicBezTo>
                    <a:pt x="68458" y="127159"/>
                    <a:pt x="181806" y="122396"/>
                    <a:pt x="181806" y="207169"/>
                  </a:cubicBezTo>
                  <a:cubicBezTo>
                    <a:pt x="180853" y="275749"/>
                    <a:pt x="130371" y="284321"/>
                    <a:pt x="87508" y="28432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2B84779-A147-4FCD-A5CC-0528C043480D}"/>
                </a:ext>
              </a:extLst>
            </p:cNvPr>
            <p:cNvSpPr/>
            <p:nvPr/>
          </p:nvSpPr>
          <p:spPr>
            <a:xfrm>
              <a:off x="-535765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92A8540-FEFB-457B-A01F-20D263517A10}"/>
                </a:ext>
              </a:extLst>
            </p:cNvPr>
            <p:cNvSpPr/>
            <p:nvPr/>
          </p:nvSpPr>
          <p:spPr>
            <a:xfrm>
              <a:off x="-52452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3D32D7B-295D-4CD5-BB7A-13BA018CAB37}"/>
                </a:ext>
              </a:extLst>
            </p:cNvPr>
            <p:cNvSpPr/>
            <p:nvPr/>
          </p:nvSpPr>
          <p:spPr>
            <a:xfrm>
              <a:off x="-489664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23ADFC1-0EF9-433C-98BF-0F3D140D8E79}"/>
                </a:ext>
              </a:extLst>
            </p:cNvPr>
            <p:cNvSpPr/>
            <p:nvPr/>
          </p:nvSpPr>
          <p:spPr>
            <a:xfrm>
              <a:off x="-478424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4F4E84C-EEE9-4210-A0FD-C2DFAD7565DA}"/>
                </a:ext>
              </a:extLst>
            </p:cNvPr>
            <p:cNvSpPr/>
            <p:nvPr/>
          </p:nvSpPr>
          <p:spPr>
            <a:xfrm>
              <a:off x="-4527074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D501E72-FEA1-47EE-8C0D-AD64ADACCF10}"/>
                </a:ext>
              </a:extLst>
            </p:cNvPr>
            <p:cNvSpPr/>
            <p:nvPr/>
          </p:nvSpPr>
          <p:spPr>
            <a:xfrm>
              <a:off x="-427275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8104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4316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B271FE0-AB77-4459-93AB-4CF79744C260}"/>
                </a:ext>
              </a:extLst>
            </p:cNvPr>
            <p:cNvSpPr/>
            <p:nvPr/>
          </p:nvSpPr>
          <p:spPr>
            <a:xfrm>
              <a:off x="-4055586" y="7059771"/>
              <a:ext cx="209550" cy="276225"/>
            </a:xfrm>
            <a:custGeom>
              <a:avLst/>
              <a:gdLst>
                <a:gd name="connsiteX0" fmla="*/ 7144 w 209550"/>
                <a:gd name="connsiteY0" fmla="*/ 7144 h 276225"/>
                <a:gd name="connsiteX1" fmla="*/ 66199 w 209550"/>
                <a:gd name="connsiteY1" fmla="*/ 7144 h 276225"/>
                <a:gd name="connsiteX2" fmla="*/ 108109 w 209550"/>
                <a:gd name="connsiteY2" fmla="*/ 203359 h 276225"/>
                <a:gd name="connsiteX3" fmla="*/ 108109 w 209550"/>
                <a:gd name="connsiteY3" fmla="*/ 203359 h 276225"/>
                <a:gd name="connsiteX4" fmla="*/ 155734 w 209550"/>
                <a:gd name="connsiteY4" fmla="*/ 7144 h 276225"/>
                <a:gd name="connsiteX5" fmla="*/ 210979 w 209550"/>
                <a:gd name="connsiteY5" fmla="*/ 7144 h 276225"/>
                <a:gd name="connsiteX6" fmla="*/ 139541 w 209550"/>
                <a:gd name="connsiteY6" fmla="*/ 276701 h 276225"/>
                <a:gd name="connsiteX7" fmla="*/ 73819 w 209550"/>
                <a:gd name="connsiteY7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550" h="276225">
                  <a:moveTo>
                    <a:pt x="7144" y="7144"/>
                  </a:moveTo>
                  <a:lnTo>
                    <a:pt x="66199" y="7144"/>
                  </a:lnTo>
                  <a:lnTo>
                    <a:pt x="108109" y="203359"/>
                  </a:lnTo>
                  <a:lnTo>
                    <a:pt x="108109" y="203359"/>
                  </a:lnTo>
                  <a:lnTo>
                    <a:pt x="155734" y="7144"/>
                  </a:lnTo>
                  <a:lnTo>
                    <a:pt x="210979" y="7144"/>
                  </a:lnTo>
                  <a:lnTo>
                    <a:pt x="139541" y="276701"/>
                  </a:lnTo>
                  <a:lnTo>
                    <a:pt x="73819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82B69F5-1B32-4503-9078-5FEC086DAC70}"/>
                </a:ext>
              </a:extLst>
            </p:cNvPr>
            <p:cNvSpPr/>
            <p:nvPr/>
          </p:nvSpPr>
          <p:spPr>
            <a:xfrm>
              <a:off x="-3851751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D9FFA8-160C-49CB-A929-E3E090EA5651}"/>
                </a:ext>
              </a:extLst>
            </p:cNvPr>
            <p:cNvSpPr/>
            <p:nvPr/>
          </p:nvSpPr>
          <p:spPr>
            <a:xfrm>
              <a:off x="-3638391" y="7059771"/>
              <a:ext cx="190500" cy="276225"/>
            </a:xfrm>
            <a:custGeom>
              <a:avLst/>
              <a:gdLst>
                <a:gd name="connsiteX0" fmla="*/ 188119 w 190500"/>
                <a:gd name="connsiteY0" fmla="*/ 7144 h 276225"/>
                <a:gd name="connsiteX1" fmla="*/ 188119 w 190500"/>
                <a:gd name="connsiteY1" fmla="*/ 51911 h 276225"/>
                <a:gd name="connsiteX2" fmla="*/ 126206 w 190500"/>
                <a:gd name="connsiteY2" fmla="*/ 51911 h 276225"/>
                <a:gd name="connsiteX3" fmla="*/ 126206 w 190500"/>
                <a:gd name="connsiteY3" fmla="*/ 276701 h 276225"/>
                <a:gd name="connsiteX4" fmla="*/ 70009 w 190500"/>
                <a:gd name="connsiteY4" fmla="*/ 276701 h 276225"/>
                <a:gd name="connsiteX5" fmla="*/ 70009 w 190500"/>
                <a:gd name="connsiteY5" fmla="*/ 51911 h 276225"/>
                <a:gd name="connsiteX6" fmla="*/ 7144 w 190500"/>
                <a:gd name="connsiteY6" fmla="*/ 51911 h 276225"/>
                <a:gd name="connsiteX7" fmla="*/ 7144 w 190500"/>
                <a:gd name="connsiteY7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276225">
                  <a:moveTo>
                    <a:pt x="188119" y="7144"/>
                  </a:moveTo>
                  <a:lnTo>
                    <a:pt x="188119" y="51911"/>
                  </a:lnTo>
                  <a:lnTo>
                    <a:pt x="126206" y="51911"/>
                  </a:lnTo>
                  <a:lnTo>
                    <a:pt x="126206" y="276701"/>
                  </a:lnTo>
                  <a:lnTo>
                    <a:pt x="70009" y="276701"/>
                  </a:lnTo>
                  <a:lnTo>
                    <a:pt x="70009" y="51911"/>
                  </a:lnTo>
                  <a:lnTo>
                    <a:pt x="7144" y="5191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633F971-16FD-47FB-818A-8819FC5179E6}"/>
                </a:ext>
              </a:extLst>
            </p:cNvPr>
            <p:cNvSpPr/>
            <p:nvPr/>
          </p:nvSpPr>
          <p:spPr>
            <a:xfrm>
              <a:off x="-342217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F267F1C-85C6-4153-9948-981DEBDE0372}"/>
                </a:ext>
              </a:extLst>
            </p:cNvPr>
            <p:cNvSpPr/>
            <p:nvPr/>
          </p:nvSpPr>
          <p:spPr>
            <a:xfrm>
              <a:off x="-331263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7151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5269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E141168-F70D-49F8-9B21-72599143ECE9}"/>
                </a:ext>
              </a:extLst>
            </p:cNvPr>
            <p:cNvSpPr/>
            <p:nvPr/>
          </p:nvSpPr>
          <p:spPr>
            <a:xfrm>
              <a:off x="-30735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2 w 209550"/>
                <a:gd name="connsiteY6" fmla="*/ 7144 h 276225"/>
                <a:gd name="connsiteX7" fmla="*/ 208122 w 209550"/>
                <a:gd name="connsiteY7" fmla="*/ 276701 h 276225"/>
                <a:gd name="connsiteX8" fmla="*/ 133827 w 209550"/>
                <a:gd name="connsiteY8" fmla="*/ 276701 h 276225"/>
                <a:gd name="connsiteX9" fmla="*/ 60484 w 209550"/>
                <a:gd name="connsiteY9" fmla="*/ 79534 h 276225"/>
                <a:gd name="connsiteX10" fmla="*/ 60484 w 209550"/>
                <a:gd name="connsiteY10" fmla="*/ 79534 h 276225"/>
                <a:gd name="connsiteX11" fmla="*/ 60484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2" y="7144"/>
                  </a:lnTo>
                  <a:lnTo>
                    <a:pt x="208122" y="276701"/>
                  </a:lnTo>
                  <a:lnTo>
                    <a:pt x="133827" y="276701"/>
                  </a:lnTo>
                  <a:lnTo>
                    <a:pt x="60484" y="79534"/>
                  </a:lnTo>
                  <a:lnTo>
                    <a:pt x="60484" y="79534"/>
                  </a:lnTo>
                  <a:lnTo>
                    <a:pt x="6048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itle 64">
            <a:extLst>
              <a:ext uri="{FF2B5EF4-FFF2-40B4-BE49-F238E27FC236}">
                <a16:creationId xmlns:a16="http://schemas.microsoft.com/office/drawing/2014/main" id="{69D0A91D-B970-4D4A-8ACB-57803657E8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3697" y="2205051"/>
            <a:ext cx="8409753" cy="1089373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cap="all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3688CFD4-80DE-4535-8338-DDD6B85ABC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3697" y="3429000"/>
            <a:ext cx="8409753" cy="549276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22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BCB329-9387-4E71-8E09-D0C67BACEDAD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90025" y="660291"/>
            <a:ext cx="2659063" cy="234000"/>
          </a:xfrm>
        </p:spPr>
        <p:txBody>
          <a:bodyPr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D2EB4504-C723-4D2E-873D-CD018515704E}" type="datetime3">
              <a:rPr lang="en-US" smtClean="0"/>
              <a:t>11 June 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3821BE-B97C-4CA0-9002-FBC13751C99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9090023" y="372913"/>
            <a:ext cx="2655889" cy="233362"/>
          </a:xfrm>
        </p:spPr>
        <p:txBody>
          <a:bodyPr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Terma Internal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E98F1B-85CF-4BF5-8EE9-92841FD7663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2192000" y="6624000"/>
            <a:ext cx="440690" cy="234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D204C99F-324E-4B3B-937E-991D1D1491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16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Sea">
    <p:bg>
      <p:bgPr>
        <a:gradFill>
          <a:gsLst>
            <a:gs pos="0">
              <a:srgbClr val="009FE3"/>
            </a:gs>
            <a:gs pos="50000">
              <a:srgbClr val="0D64AA"/>
            </a:gs>
            <a:gs pos="25000">
              <a:srgbClr val="008FCE"/>
            </a:gs>
            <a:gs pos="75000">
              <a:srgbClr val="004376"/>
            </a:gs>
            <a:gs pos="100000">
              <a:srgbClr val="142E4A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F47BDE6-FB00-46F6-A2BD-F1BF233156F1}"/>
              </a:ext>
            </a:extLst>
          </p:cNvPr>
          <p:cNvSpPr/>
          <p:nvPr userDrawn="1"/>
        </p:nvSpPr>
        <p:spPr>
          <a:xfrm>
            <a:off x="10890358" y="6152371"/>
            <a:ext cx="858730" cy="266926"/>
          </a:xfrm>
          <a:custGeom>
            <a:avLst/>
            <a:gdLst>
              <a:gd name="connsiteX0" fmla="*/ 536486 w 664156"/>
              <a:gd name="connsiteY0" fmla="*/ 131745 h 206445"/>
              <a:gd name="connsiteX1" fmla="*/ 536486 w 664156"/>
              <a:gd name="connsiteY1" fmla="*/ 122237 h 206445"/>
              <a:gd name="connsiteX2" fmla="*/ 575874 w 664156"/>
              <a:gd name="connsiteY2" fmla="*/ 118163 h 206445"/>
              <a:gd name="connsiteX3" fmla="*/ 575874 w 664156"/>
              <a:gd name="connsiteY3" fmla="*/ 108655 h 206445"/>
              <a:gd name="connsiteX4" fmla="*/ 535128 w 664156"/>
              <a:gd name="connsiteY4" fmla="*/ 112730 h 206445"/>
              <a:gd name="connsiteX5" fmla="*/ 517472 w 664156"/>
              <a:gd name="connsiteY5" fmla="*/ 99148 h 206445"/>
              <a:gd name="connsiteX6" fmla="*/ 499815 w 664156"/>
              <a:gd name="connsiteY6" fmla="*/ 114088 h 206445"/>
              <a:gd name="connsiteX7" fmla="*/ 499815 w 664156"/>
              <a:gd name="connsiteY7" fmla="*/ 131745 h 206445"/>
              <a:gd name="connsiteX8" fmla="*/ 497099 w 664156"/>
              <a:gd name="connsiteY8" fmla="*/ 131745 h 206445"/>
              <a:gd name="connsiteX9" fmla="*/ 465860 w 664156"/>
              <a:gd name="connsiteY9" fmla="*/ 133103 h 206445"/>
              <a:gd name="connsiteX10" fmla="*/ 442771 w 664156"/>
              <a:gd name="connsiteY10" fmla="*/ 95074 h 206445"/>
              <a:gd name="connsiteX11" fmla="*/ 449562 w 664156"/>
              <a:gd name="connsiteY11" fmla="*/ 78775 h 206445"/>
              <a:gd name="connsiteX12" fmla="*/ 449562 w 664156"/>
              <a:gd name="connsiteY12" fmla="*/ 77417 h 206445"/>
              <a:gd name="connsiteX13" fmla="*/ 389802 w 664156"/>
              <a:gd name="connsiteY13" fmla="*/ 77417 h 206445"/>
              <a:gd name="connsiteX14" fmla="*/ 381652 w 664156"/>
              <a:gd name="connsiteY14" fmla="*/ 20373 h 206445"/>
              <a:gd name="connsiteX15" fmla="*/ 381652 w 664156"/>
              <a:gd name="connsiteY15" fmla="*/ 20373 h 206445"/>
              <a:gd name="connsiteX16" fmla="*/ 376220 w 664156"/>
              <a:gd name="connsiteY16" fmla="*/ 20373 h 206445"/>
              <a:gd name="connsiteX17" fmla="*/ 376220 w 664156"/>
              <a:gd name="connsiteY17" fmla="*/ 13582 h 206445"/>
              <a:gd name="connsiteX18" fmla="*/ 374861 w 664156"/>
              <a:gd name="connsiteY18" fmla="*/ 10866 h 206445"/>
              <a:gd name="connsiteX19" fmla="*/ 374861 w 664156"/>
              <a:gd name="connsiteY19" fmla="*/ 8149 h 206445"/>
              <a:gd name="connsiteX20" fmla="*/ 392518 w 664156"/>
              <a:gd name="connsiteY20" fmla="*/ 8149 h 206445"/>
              <a:gd name="connsiteX21" fmla="*/ 392518 w 664156"/>
              <a:gd name="connsiteY21" fmla="*/ 0 h 206445"/>
              <a:gd name="connsiteX22" fmla="*/ 343623 w 664156"/>
              <a:gd name="connsiteY22" fmla="*/ 0 h 206445"/>
              <a:gd name="connsiteX23" fmla="*/ 343623 w 664156"/>
              <a:gd name="connsiteY23" fmla="*/ 4075 h 206445"/>
              <a:gd name="connsiteX24" fmla="*/ 343623 w 664156"/>
              <a:gd name="connsiteY24" fmla="*/ 4075 h 206445"/>
              <a:gd name="connsiteX25" fmla="*/ 343623 w 664156"/>
              <a:gd name="connsiteY25" fmla="*/ 8149 h 206445"/>
              <a:gd name="connsiteX26" fmla="*/ 362638 w 664156"/>
              <a:gd name="connsiteY26" fmla="*/ 8149 h 206445"/>
              <a:gd name="connsiteX27" fmla="*/ 362638 w 664156"/>
              <a:gd name="connsiteY27" fmla="*/ 10866 h 206445"/>
              <a:gd name="connsiteX28" fmla="*/ 362638 w 664156"/>
              <a:gd name="connsiteY28" fmla="*/ 10866 h 206445"/>
              <a:gd name="connsiteX29" fmla="*/ 359921 w 664156"/>
              <a:gd name="connsiteY29" fmla="*/ 13582 h 206445"/>
              <a:gd name="connsiteX30" fmla="*/ 359921 w 664156"/>
              <a:gd name="connsiteY30" fmla="*/ 20373 h 206445"/>
              <a:gd name="connsiteX31" fmla="*/ 350414 w 664156"/>
              <a:gd name="connsiteY31" fmla="*/ 20373 h 206445"/>
              <a:gd name="connsiteX32" fmla="*/ 331399 w 664156"/>
              <a:gd name="connsiteY32" fmla="*/ 77417 h 206445"/>
              <a:gd name="connsiteX33" fmla="*/ 317817 w 664156"/>
              <a:gd name="connsiteY33" fmla="*/ 77417 h 206445"/>
              <a:gd name="connsiteX34" fmla="*/ 315101 w 664156"/>
              <a:gd name="connsiteY34" fmla="*/ 89641 h 206445"/>
              <a:gd name="connsiteX35" fmla="*/ 313743 w 664156"/>
              <a:gd name="connsiteY35" fmla="*/ 95074 h 206445"/>
              <a:gd name="connsiteX36" fmla="*/ 311026 w 664156"/>
              <a:gd name="connsiteY36" fmla="*/ 95074 h 206445"/>
              <a:gd name="connsiteX37" fmla="*/ 296086 w 664156"/>
              <a:gd name="connsiteY37" fmla="*/ 57044 h 206445"/>
              <a:gd name="connsiteX38" fmla="*/ 263490 w 664156"/>
              <a:gd name="connsiteY38" fmla="*/ 57044 h 206445"/>
              <a:gd name="connsiteX39" fmla="*/ 249908 w 664156"/>
              <a:gd name="connsiteY39" fmla="*/ 95074 h 206445"/>
              <a:gd name="connsiteX40" fmla="*/ 218669 w 664156"/>
              <a:gd name="connsiteY40" fmla="*/ 95074 h 206445"/>
              <a:gd name="connsiteX41" fmla="*/ 211878 w 664156"/>
              <a:gd name="connsiteY41" fmla="*/ 124954 h 206445"/>
              <a:gd name="connsiteX42" fmla="*/ 186072 w 664156"/>
              <a:gd name="connsiteY42" fmla="*/ 124954 h 206445"/>
              <a:gd name="connsiteX43" fmla="*/ 179282 w 664156"/>
              <a:gd name="connsiteY43" fmla="*/ 156192 h 206445"/>
              <a:gd name="connsiteX44" fmla="*/ 0 w 664156"/>
              <a:gd name="connsiteY44" fmla="*/ 156192 h 206445"/>
              <a:gd name="connsiteX45" fmla="*/ 9507 w 664156"/>
              <a:gd name="connsiteY45" fmla="*/ 206445 h 206445"/>
              <a:gd name="connsiteX46" fmla="*/ 601680 w 664156"/>
              <a:gd name="connsiteY46" fmla="*/ 206445 h 206445"/>
              <a:gd name="connsiteX47" fmla="*/ 664157 w 664156"/>
              <a:gd name="connsiteY47" fmla="*/ 126312 h 206445"/>
              <a:gd name="connsiteX48" fmla="*/ 536486 w 664156"/>
              <a:gd name="connsiteY48" fmla="*/ 131745 h 206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64156" h="206445">
                <a:moveTo>
                  <a:pt x="536486" y="131745"/>
                </a:moveTo>
                <a:lnTo>
                  <a:pt x="536486" y="122237"/>
                </a:lnTo>
                <a:lnTo>
                  <a:pt x="575874" y="118163"/>
                </a:lnTo>
                <a:lnTo>
                  <a:pt x="575874" y="108655"/>
                </a:lnTo>
                <a:lnTo>
                  <a:pt x="535128" y="112730"/>
                </a:lnTo>
                <a:cubicBezTo>
                  <a:pt x="532412" y="105939"/>
                  <a:pt x="525621" y="99148"/>
                  <a:pt x="517472" y="99148"/>
                </a:cubicBezTo>
                <a:cubicBezTo>
                  <a:pt x="507964" y="99148"/>
                  <a:pt x="501173" y="105939"/>
                  <a:pt x="499815" y="114088"/>
                </a:cubicBezTo>
                <a:lnTo>
                  <a:pt x="499815" y="131745"/>
                </a:lnTo>
                <a:lnTo>
                  <a:pt x="497099" y="131745"/>
                </a:lnTo>
                <a:lnTo>
                  <a:pt x="465860" y="133103"/>
                </a:lnTo>
                <a:lnTo>
                  <a:pt x="442771" y="95074"/>
                </a:lnTo>
                <a:lnTo>
                  <a:pt x="449562" y="78775"/>
                </a:lnTo>
                <a:lnTo>
                  <a:pt x="449562" y="77417"/>
                </a:lnTo>
                <a:lnTo>
                  <a:pt x="389802" y="77417"/>
                </a:lnTo>
                <a:lnTo>
                  <a:pt x="381652" y="20373"/>
                </a:lnTo>
                <a:lnTo>
                  <a:pt x="381652" y="20373"/>
                </a:lnTo>
                <a:lnTo>
                  <a:pt x="376220" y="20373"/>
                </a:lnTo>
                <a:lnTo>
                  <a:pt x="376220" y="13582"/>
                </a:lnTo>
                <a:lnTo>
                  <a:pt x="374861" y="10866"/>
                </a:lnTo>
                <a:lnTo>
                  <a:pt x="374861" y="8149"/>
                </a:lnTo>
                <a:lnTo>
                  <a:pt x="392518" y="8149"/>
                </a:lnTo>
                <a:lnTo>
                  <a:pt x="392518" y="0"/>
                </a:lnTo>
                <a:lnTo>
                  <a:pt x="343623" y="0"/>
                </a:lnTo>
                <a:lnTo>
                  <a:pt x="343623" y="4075"/>
                </a:lnTo>
                <a:lnTo>
                  <a:pt x="343623" y="4075"/>
                </a:lnTo>
                <a:lnTo>
                  <a:pt x="343623" y="8149"/>
                </a:lnTo>
                <a:lnTo>
                  <a:pt x="362638" y="8149"/>
                </a:lnTo>
                <a:lnTo>
                  <a:pt x="362638" y="10866"/>
                </a:lnTo>
                <a:lnTo>
                  <a:pt x="362638" y="10866"/>
                </a:lnTo>
                <a:lnTo>
                  <a:pt x="359921" y="13582"/>
                </a:lnTo>
                <a:lnTo>
                  <a:pt x="359921" y="20373"/>
                </a:lnTo>
                <a:lnTo>
                  <a:pt x="350414" y="20373"/>
                </a:lnTo>
                <a:lnTo>
                  <a:pt x="331399" y="77417"/>
                </a:lnTo>
                <a:lnTo>
                  <a:pt x="317817" y="77417"/>
                </a:lnTo>
                <a:lnTo>
                  <a:pt x="315101" y="89641"/>
                </a:lnTo>
                <a:lnTo>
                  <a:pt x="313743" y="95074"/>
                </a:lnTo>
                <a:lnTo>
                  <a:pt x="311026" y="95074"/>
                </a:lnTo>
                <a:lnTo>
                  <a:pt x="296086" y="57044"/>
                </a:lnTo>
                <a:lnTo>
                  <a:pt x="263490" y="57044"/>
                </a:lnTo>
                <a:lnTo>
                  <a:pt x="249908" y="95074"/>
                </a:lnTo>
                <a:lnTo>
                  <a:pt x="218669" y="95074"/>
                </a:lnTo>
                <a:lnTo>
                  <a:pt x="211878" y="124954"/>
                </a:lnTo>
                <a:lnTo>
                  <a:pt x="186072" y="124954"/>
                </a:lnTo>
                <a:lnTo>
                  <a:pt x="179282" y="156192"/>
                </a:lnTo>
                <a:lnTo>
                  <a:pt x="0" y="156192"/>
                </a:lnTo>
                <a:lnTo>
                  <a:pt x="9507" y="206445"/>
                </a:lnTo>
                <a:lnTo>
                  <a:pt x="601680" y="206445"/>
                </a:lnTo>
                <a:lnTo>
                  <a:pt x="664157" y="126312"/>
                </a:lnTo>
                <a:lnTo>
                  <a:pt x="536486" y="131745"/>
                </a:lnTo>
                <a:close/>
              </a:path>
            </a:pathLst>
          </a:custGeom>
          <a:solidFill>
            <a:srgbClr val="FFFFFF"/>
          </a:solidFill>
          <a:ln w="135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091052C-A0C0-4F83-A219-D1AC54CB1C2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9B908B5-422B-4B10-927C-FCB279232A4D}"/>
              </a:ext>
            </a:extLst>
          </p:cNvPr>
          <p:cNvSpPr/>
          <p:nvPr userDrawn="1"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4B8E4E2-5EDB-4386-A3C6-F4FD34390099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E64CAB9-378E-419C-AC0B-462C3238051E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8EE5E1E-8AF0-4447-9D89-CBBB70699B0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1BFE33F-CA7E-452D-9A99-F63C97E880DF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30FD11B6-E6EF-476D-BB41-7424EF099F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988" t="33051" r="12992" b="18851"/>
          <a:stretch/>
        </p:blipFill>
        <p:spPr>
          <a:xfrm>
            <a:off x="0" y="1217613"/>
            <a:ext cx="5983288" cy="5640387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33DCBF68-5561-4D38-9CA5-81BBF7D8FC5E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D2D9FAA8-011F-4FA3-96F3-2BAE393417B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217613"/>
            <a:ext cx="12192000" cy="5640387"/>
          </a:xfrm>
          <a:custGeom>
            <a:avLst/>
            <a:gdLst>
              <a:gd name="connsiteX0" fmla="*/ 11334650 w 12192000"/>
              <a:gd name="connsiteY0" fmla="*/ 4934758 h 5640387"/>
              <a:gd name="connsiteX1" fmla="*/ 11334650 w 12192000"/>
              <a:gd name="connsiteY1" fmla="*/ 4940027 h 5640387"/>
              <a:gd name="connsiteX2" fmla="*/ 11334650 w 12192000"/>
              <a:gd name="connsiteY2" fmla="*/ 4945295 h 5640387"/>
              <a:gd name="connsiteX3" fmla="*/ 11359236 w 12192000"/>
              <a:gd name="connsiteY3" fmla="*/ 4945295 h 5640387"/>
              <a:gd name="connsiteX4" fmla="*/ 11359236 w 12192000"/>
              <a:gd name="connsiteY4" fmla="*/ 4948808 h 5640387"/>
              <a:gd name="connsiteX5" fmla="*/ 11355723 w 12192000"/>
              <a:gd name="connsiteY5" fmla="*/ 4952319 h 5640387"/>
              <a:gd name="connsiteX6" fmla="*/ 11355723 w 12192000"/>
              <a:gd name="connsiteY6" fmla="*/ 4961100 h 5640387"/>
              <a:gd name="connsiteX7" fmla="*/ 11343431 w 12192000"/>
              <a:gd name="connsiteY7" fmla="*/ 4961100 h 5640387"/>
              <a:gd name="connsiteX8" fmla="*/ 11318845 w 12192000"/>
              <a:gd name="connsiteY8" fmla="*/ 5034856 h 5640387"/>
              <a:gd name="connsiteX9" fmla="*/ 11301284 w 12192000"/>
              <a:gd name="connsiteY9" fmla="*/ 5034856 h 5640387"/>
              <a:gd name="connsiteX10" fmla="*/ 11297772 w 12192000"/>
              <a:gd name="connsiteY10" fmla="*/ 5050661 h 5640387"/>
              <a:gd name="connsiteX11" fmla="*/ 11296016 w 12192000"/>
              <a:gd name="connsiteY11" fmla="*/ 5057686 h 5640387"/>
              <a:gd name="connsiteX12" fmla="*/ 11292504 w 12192000"/>
              <a:gd name="connsiteY12" fmla="*/ 5057686 h 5640387"/>
              <a:gd name="connsiteX13" fmla="*/ 11273187 w 12192000"/>
              <a:gd name="connsiteY13" fmla="*/ 5008514 h 5640387"/>
              <a:gd name="connsiteX14" fmla="*/ 11231041 w 12192000"/>
              <a:gd name="connsiteY14" fmla="*/ 5008514 h 5640387"/>
              <a:gd name="connsiteX15" fmla="*/ 11213480 w 12192000"/>
              <a:gd name="connsiteY15" fmla="*/ 5057686 h 5640387"/>
              <a:gd name="connsiteX16" fmla="*/ 11173089 w 12192000"/>
              <a:gd name="connsiteY16" fmla="*/ 5057686 h 5640387"/>
              <a:gd name="connsiteX17" fmla="*/ 11164309 w 12192000"/>
              <a:gd name="connsiteY17" fmla="*/ 5096319 h 5640387"/>
              <a:gd name="connsiteX18" fmla="*/ 11130942 w 12192000"/>
              <a:gd name="connsiteY18" fmla="*/ 5096319 h 5640387"/>
              <a:gd name="connsiteX19" fmla="*/ 11122163 w 12192000"/>
              <a:gd name="connsiteY19" fmla="*/ 5136709 h 5640387"/>
              <a:gd name="connsiteX20" fmla="*/ 10890358 w 12192000"/>
              <a:gd name="connsiteY20" fmla="*/ 5136709 h 5640387"/>
              <a:gd name="connsiteX21" fmla="*/ 10902650 w 12192000"/>
              <a:gd name="connsiteY21" fmla="*/ 5201684 h 5640387"/>
              <a:gd name="connsiteX22" fmla="*/ 11668309 w 12192000"/>
              <a:gd name="connsiteY22" fmla="*/ 5201684 h 5640387"/>
              <a:gd name="connsiteX23" fmla="*/ 11749089 w 12192000"/>
              <a:gd name="connsiteY23" fmla="*/ 5098075 h 5640387"/>
              <a:gd name="connsiteX24" fmla="*/ 11584015 w 12192000"/>
              <a:gd name="connsiteY24" fmla="*/ 5105100 h 5640387"/>
              <a:gd name="connsiteX25" fmla="*/ 11584015 w 12192000"/>
              <a:gd name="connsiteY25" fmla="*/ 5092806 h 5640387"/>
              <a:gd name="connsiteX26" fmla="*/ 11634942 w 12192000"/>
              <a:gd name="connsiteY26" fmla="*/ 5087539 h 5640387"/>
              <a:gd name="connsiteX27" fmla="*/ 11634942 w 12192000"/>
              <a:gd name="connsiteY27" fmla="*/ 5075245 h 5640387"/>
              <a:gd name="connsiteX28" fmla="*/ 11582259 w 12192000"/>
              <a:gd name="connsiteY28" fmla="*/ 5080514 h 5640387"/>
              <a:gd name="connsiteX29" fmla="*/ 11559431 w 12192000"/>
              <a:gd name="connsiteY29" fmla="*/ 5062953 h 5640387"/>
              <a:gd name="connsiteX30" fmla="*/ 11536601 w 12192000"/>
              <a:gd name="connsiteY30" fmla="*/ 5082270 h 5640387"/>
              <a:gd name="connsiteX31" fmla="*/ 11536601 w 12192000"/>
              <a:gd name="connsiteY31" fmla="*/ 5105100 h 5640387"/>
              <a:gd name="connsiteX32" fmla="*/ 11533089 w 12192000"/>
              <a:gd name="connsiteY32" fmla="*/ 5105100 h 5640387"/>
              <a:gd name="connsiteX33" fmla="*/ 11492698 w 12192000"/>
              <a:gd name="connsiteY33" fmla="*/ 5106856 h 5640387"/>
              <a:gd name="connsiteX34" fmla="*/ 11462845 w 12192000"/>
              <a:gd name="connsiteY34" fmla="*/ 5057686 h 5640387"/>
              <a:gd name="connsiteX35" fmla="*/ 11471626 w 12192000"/>
              <a:gd name="connsiteY35" fmla="*/ 5036612 h 5640387"/>
              <a:gd name="connsiteX36" fmla="*/ 11471626 w 12192000"/>
              <a:gd name="connsiteY36" fmla="*/ 5034856 h 5640387"/>
              <a:gd name="connsiteX37" fmla="*/ 11394358 w 12192000"/>
              <a:gd name="connsiteY37" fmla="*/ 5034856 h 5640387"/>
              <a:gd name="connsiteX38" fmla="*/ 11383820 w 12192000"/>
              <a:gd name="connsiteY38" fmla="*/ 4961100 h 5640387"/>
              <a:gd name="connsiteX39" fmla="*/ 11376797 w 12192000"/>
              <a:gd name="connsiteY39" fmla="*/ 4961100 h 5640387"/>
              <a:gd name="connsiteX40" fmla="*/ 11376797 w 12192000"/>
              <a:gd name="connsiteY40" fmla="*/ 4952319 h 5640387"/>
              <a:gd name="connsiteX41" fmla="*/ 11375040 w 12192000"/>
              <a:gd name="connsiteY41" fmla="*/ 4948808 h 5640387"/>
              <a:gd name="connsiteX42" fmla="*/ 11375040 w 12192000"/>
              <a:gd name="connsiteY42" fmla="*/ 4945295 h 5640387"/>
              <a:gd name="connsiteX43" fmla="*/ 11397870 w 12192000"/>
              <a:gd name="connsiteY43" fmla="*/ 4945295 h 5640387"/>
              <a:gd name="connsiteX44" fmla="*/ 11397870 w 12192000"/>
              <a:gd name="connsiteY44" fmla="*/ 4934758 h 5640387"/>
              <a:gd name="connsiteX45" fmla="*/ 0 w 12192000"/>
              <a:gd name="connsiteY45" fmla="*/ 0 h 5640387"/>
              <a:gd name="connsiteX46" fmla="*/ 12192000 w 12192000"/>
              <a:gd name="connsiteY46" fmla="*/ 0 h 5640387"/>
              <a:gd name="connsiteX47" fmla="*/ 12192000 w 12192000"/>
              <a:gd name="connsiteY47" fmla="*/ 5640387 h 5640387"/>
              <a:gd name="connsiteX48" fmla="*/ 0 w 12192000"/>
              <a:gd name="connsiteY48" fmla="*/ 5640387 h 564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92000" h="5640387">
                <a:moveTo>
                  <a:pt x="11334650" y="4934758"/>
                </a:moveTo>
                <a:lnTo>
                  <a:pt x="11334650" y="4940027"/>
                </a:lnTo>
                <a:lnTo>
                  <a:pt x="11334650" y="4945295"/>
                </a:lnTo>
                <a:lnTo>
                  <a:pt x="11359236" y="4945295"/>
                </a:lnTo>
                <a:lnTo>
                  <a:pt x="11359236" y="4948808"/>
                </a:lnTo>
                <a:lnTo>
                  <a:pt x="11355723" y="4952319"/>
                </a:lnTo>
                <a:lnTo>
                  <a:pt x="11355723" y="4961100"/>
                </a:lnTo>
                <a:lnTo>
                  <a:pt x="11343431" y="4961100"/>
                </a:lnTo>
                <a:lnTo>
                  <a:pt x="11318845" y="5034856"/>
                </a:lnTo>
                <a:lnTo>
                  <a:pt x="11301284" y="5034856"/>
                </a:lnTo>
                <a:lnTo>
                  <a:pt x="11297772" y="5050661"/>
                </a:lnTo>
                <a:lnTo>
                  <a:pt x="11296016" y="5057686"/>
                </a:lnTo>
                <a:lnTo>
                  <a:pt x="11292504" y="5057686"/>
                </a:lnTo>
                <a:lnTo>
                  <a:pt x="11273187" y="5008514"/>
                </a:lnTo>
                <a:lnTo>
                  <a:pt x="11231041" y="5008514"/>
                </a:lnTo>
                <a:lnTo>
                  <a:pt x="11213480" y="5057686"/>
                </a:lnTo>
                <a:lnTo>
                  <a:pt x="11173089" y="5057686"/>
                </a:lnTo>
                <a:lnTo>
                  <a:pt x="11164309" y="5096319"/>
                </a:lnTo>
                <a:lnTo>
                  <a:pt x="11130942" y="5096319"/>
                </a:lnTo>
                <a:lnTo>
                  <a:pt x="11122163" y="5136709"/>
                </a:lnTo>
                <a:lnTo>
                  <a:pt x="10890358" y="5136709"/>
                </a:lnTo>
                <a:lnTo>
                  <a:pt x="10902650" y="5201684"/>
                </a:lnTo>
                <a:lnTo>
                  <a:pt x="11668309" y="5201684"/>
                </a:lnTo>
                <a:lnTo>
                  <a:pt x="11749089" y="5098075"/>
                </a:lnTo>
                <a:lnTo>
                  <a:pt x="11584015" y="5105100"/>
                </a:lnTo>
                <a:lnTo>
                  <a:pt x="11584015" y="5092806"/>
                </a:lnTo>
                <a:lnTo>
                  <a:pt x="11634942" y="5087539"/>
                </a:lnTo>
                <a:lnTo>
                  <a:pt x="11634942" y="5075245"/>
                </a:lnTo>
                <a:lnTo>
                  <a:pt x="11582259" y="5080514"/>
                </a:lnTo>
                <a:cubicBezTo>
                  <a:pt x="11578748" y="5071734"/>
                  <a:pt x="11569967" y="5062953"/>
                  <a:pt x="11559431" y="5062953"/>
                </a:cubicBezTo>
                <a:cubicBezTo>
                  <a:pt x="11547137" y="5062953"/>
                  <a:pt x="11538357" y="5071734"/>
                  <a:pt x="11536601" y="5082270"/>
                </a:cubicBezTo>
                <a:lnTo>
                  <a:pt x="11536601" y="5105100"/>
                </a:lnTo>
                <a:lnTo>
                  <a:pt x="11533089" y="5105100"/>
                </a:lnTo>
                <a:lnTo>
                  <a:pt x="11492698" y="5106856"/>
                </a:lnTo>
                <a:lnTo>
                  <a:pt x="11462845" y="5057686"/>
                </a:lnTo>
                <a:lnTo>
                  <a:pt x="11471626" y="5036612"/>
                </a:lnTo>
                <a:lnTo>
                  <a:pt x="11471626" y="5034856"/>
                </a:lnTo>
                <a:lnTo>
                  <a:pt x="11394358" y="5034856"/>
                </a:lnTo>
                <a:lnTo>
                  <a:pt x="11383820" y="4961100"/>
                </a:lnTo>
                <a:lnTo>
                  <a:pt x="11376797" y="4961100"/>
                </a:lnTo>
                <a:lnTo>
                  <a:pt x="11376797" y="4952319"/>
                </a:lnTo>
                <a:lnTo>
                  <a:pt x="11375040" y="4948808"/>
                </a:lnTo>
                <a:lnTo>
                  <a:pt x="11375040" y="4945295"/>
                </a:lnTo>
                <a:lnTo>
                  <a:pt x="11397870" y="4945295"/>
                </a:lnTo>
                <a:lnTo>
                  <a:pt x="11397870" y="4934758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640387"/>
                </a:lnTo>
                <a:lnTo>
                  <a:pt x="0" y="5640387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 algn="ctr">
              <a:buNone/>
              <a:defRPr lang="da-DK" b="0" i="0" u="none" baseline="0">
                <a:solidFill>
                  <a:srgbClr val="FFFFFF"/>
                </a:solidFill>
                <a:cs typeface="+mn-cs"/>
              </a:defRPr>
            </a:lvl1pPr>
          </a:lstStyle>
          <a:p>
            <a:pPr marL="0" lvl="0" algn="ctr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9" name="Graphic 10">
            <a:extLst>
              <a:ext uri="{FF2B5EF4-FFF2-40B4-BE49-F238E27FC236}">
                <a16:creationId xmlns:a16="http://schemas.microsoft.com/office/drawing/2014/main" id="{ACBD0936-0EB3-4D37-8EF5-789E428EB3AB}"/>
              </a:ext>
            </a:extLst>
          </p:cNvPr>
          <p:cNvGrpSpPr/>
          <p:nvPr/>
        </p:nvGrpSpPr>
        <p:grpSpPr>
          <a:xfrm>
            <a:off x="444501" y="388982"/>
            <a:ext cx="1419620" cy="433890"/>
            <a:chOff x="-8472805" y="5375275"/>
            <a:chExt cx="6419850" cy="1962150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DBFBF77-774A-4065-9037-1E6619D33851}"/>
                </a:ext>
              </a:extLst>
            </p:cNvPr>
            <p:cNvSpPr/>
            <p:nvPr/>
          </p:nvSpPr>
          <p:spPr>
            <a:xfrm>
              <a:off x="-7427436" y="5626259"/>
              <a:ext cx="723900" cy="1181100"/>
            </a:xfrm>
            <a:custGeom>
              <a:avLst/>
              <a:gdLst>
                <a:gd name="connsiteX0" fmla="*/ 284321 w 723900"/>
                <a:gd name="connsiteY0" fmla="*/ 691039 h 1181100"/>
                <a:gd name="connsiteX1" fmla="*/ 676751 w 723900"/>
                <a:gd name="connsiteY1" fmla="*/ 691039 h 1181100"/>
                <a:gd name="connsiteX2" fmla="*/ 676751 w 723900"/>
                <a:gd name="connsiteY2" fmla="*/ 465296 h 1181100"/>
                <a:gd name="connsiteX3" fmla="*/ 284321 w 723900"/>
                <a:gd name="connsiteY3" fmla="*/ 465296 h 1181100"/>
                <a:gd name="connsiteX4" fmla="*/ 284321 w 723900"/>
                <a:gd name="connsiteY4" fmla="*/ 234791 h 1181100"/>
                <a:gd name="connsiteX5" fmla="*/ 694849 w 723900"/>
                <a:gd name="connsiteY5" fmla="*/ 234791 h 1181100"/>
                <a:gd name="connsiteX6" fmla="*/ 694849 w 723900"/>
                <a:gd name="connsiteY6" fmla="*/ 7144 h 1181100"/>
                <a:gd name="connsiteX7" fmla="*/ 7144 w 723900"/>
                <a:gd name="connsiteY7" fmla="*/ 7144 h 1181100"/>
                <a:gd name="connsiteX8" fmla="*/ 7144 w 723900"/>
                <a:gd name="connsiteY8" fmla="*/ 1174909 h 1181100"/>
                <a:gd name="connsiteX9" fmla="*/ 716756 w 723900"/>
                <a:gd name="connsiteY9" fmla="*/ 1174909 h 1181100"/>
                <a:gd name="connsiteX10" fmla="*/ 716756 w 723900"/>
                <a:gd name="connsiteY10" fmla="*/ 938689 h 1181100"/>
                <a:gd name="connsiteX11" fmla="*/ 284321 w 723900"/>
                <a:gd name="connsiteY11" fmla="*/ 93868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3900" h="1181100">
                  <a:moveTo>
                    <a:pt x="284321" y="691039"/>
                  </a:moveTo>
                  <a:lnTo>
                    <a:pt x="676751" y="691039"/>
                  </a:lnTo>
                  <a:lnTo>
                    <a:pt x="676751" y="465296"/>
                  </a:lnTo>
                  <a:lnTo>
                    <a:pt x="284321" y="465296"/>
                  </a:lnTo>
                  <a:lnTo>
                    <a:pt x="284321" y="234791"/>
                  </a:lnTo>
                  <a:lnTo>
                    <a:pt x="694849" y="234791"/>
                  </a:lnTo>
                  <a:lnTo>
                    <a:pt x="69484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716756" y="1174909"/>
                  </a:lnTo>
                  <a:lnTo>
                    <a:pt x="716756" y="938689"/>
                  </a:lnTo>
                  <a:lnTo>
                    <a:pt x="284321" y="938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9111747-7DA0-4E63-A920-C3B080C47F9B}"/>
                </a:ext>
              </a:extLst>
            </p:cNvPr>
            <p:cNvSpPr/>
            <p:nvPr/>
          </p:nvSpPr>
          <p:spPr>
            <a:xfrm>
              <a:off x="-8479949" y="5626259"/>
              <a:ext cx="847725" cy="1181100"/>
            </a:xfrm>
            <a:custGeom>
              <a:avLst/>
              <a:gdLst>
                <a:gd name="connsiteX0" fmla="*/ 7144 w 847725"/>
                <a:gd name="connsiteY0" fmla="*/ 7144 h 1181100"/>
                <a:gd name="connsiteX1" fmla="*/ 7144 w 847725"/>
                <a:gd name="connsiteY1" fmla="*/ 255746 h 1181100"/>
                <a:gd name="connsiteX2" fmla="*/ 278606 w 847725"/>
                <a:gd name="connsiteY2" fmla="*/ 255746 h 1181100"/>
                <a:gd name="connsiteX3" fmla="*/ 278606 w 847725"/>
                <a:gd name="connsiteY3" fmla="*/ 1174909 h 1181100"/>
                <a:gd name="connsiteX4" fmla="*/ 569119 w 847725"/>
                <a:gd name="connsiteY4" fmla="*/ 1174909 h 1181100"/>
                <a:gd name="connsiteX5" fmla="*/ 569119 w 847725"/>
                <a:gd name="connsiteY5" fmla="*/ 255746 h 1181100"/>
                <a:gd name="connsiteX6" fmla="*/ 841534 w 847725"/>
                <a:gd name="connsiteY6" fmla="*/ 255746 h 1181100"/>
                <a:gd name="connsiteX7" fmla="*/ 841534 w 847725"/>
                <a:gd name="connsiteY7" fmla="*/ 714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725" h="1181100">
                  <a:moveTo>
                    <a:pt x="7144" y="7144"/>
                  </a:moveTo>
                  <a:lnTo>
                    <a:pt x="7144" y="255746"/>
                  </a:lnTo>
                  <a:lnTo>
                    <a:pt x="278606" y="255746"/>
                  </a:lnTo>
                  <a:lnTo>
                    <a:pt x="278606" y="1174909"/>
                  </a:lnTo>
                  <a:lnTo>
                    <a:pt x="569119" y="1174909"/>
                  </a:lnTo>
                  <a:lnTo>
                    <a:pt x="569119" y="255746"/>
                  </a:lnTo>
                  <a:lnTo>
                    <a:pt x="841534" y="255746"/>
                  </a:lnTo>
                  <a:lnTo>
                    <a:pt x="8415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AFCD209-19AF-411F-9C72-1A746F7373A2}"/>
                </a:ext>
              </a:extLst>
            </p:cNvPr>
            <p:cNvSpPr/>
            <p:nvPr/>
          </p:nvSpPr>
          <p:spPr>
            <a:xfrm>
              <a:off x="-6453029" y="5623930"/>
              <a:ext cx="933450" cy="1181100"/>
            </a:xfrm>
            <a:custGeom>
              <a:avLst/>
              <a:gdLst>
                <a:gd name="connsiteX0" fmla="*/ 646271 w 933450"/>
                <a:gd name="connsiteY0" fmla="*/ 666697 h 1181100"/>
                <a:gd name="connsiteX1" fmla="*/ 847249 w 933450"/>
                <a:gd name="connsiteY1" fmla="*/ 368565 h 1181100"/>
                <a:gd name="connsiteX2" fmla="*/ 524351 w 933450"/>
                <a:gd name="connsiteY2" fmla="*/ 13282 h 1181100"/>
                <a:gd name="connsiteX3" fmla="*/ 406241 w 933450"/>
                <a:gd name="connsiteY3" fmla="*/ 7567 h 1181100"/>
                <a:gd name="connsiteX4" fmla="*/ 7144 w 933450"/>
                <a:gd name="connsiteY4" fmla="*/ 7567 h 1181100"/>
                <a:gd name="connsiteX5" fmla="*/ 7144 w 933450"/>
                <a:gd name="connsiteY5" fmla="*/ 1175332 h 1181100"/>
                <a:gd name="connsiteX6" fmla="*/ 283369 w 933450"/>
                <a:gd name="connsiteY6" fmla="*/ 1175332 h 1181100"/>
                <a:gd name="connsiteX7" fmla="*/ 283369 w 933450"/>
                <a:gd name="connsiteY7" fmla="*/ 226642 h 1181100"/>
                <a:gd name="connsiteX8" fmla="*/ 409099 w 933450"/>
                <a:gd name="connsiteY8" fmla="*/ 227595 h 1181100"/>
                <a:gd name="connsiteX9" fmla="*/ 581501 w 933450"/>
                <a:gd name="connsiteY9" fmla="*/ 402855 h 1181100"/>
                <a:gd name="connsiteX10" fmla="*/ 406241 w 933450"/>
                <a:gd name="connsiteY10" fmla="*/ 571447 h 1181100"/>
                <a:gd name="connsiteX11" fmla="*/ 315754 w 933450"/>
                <a:gd name="connsiteY11" fmla="*/ 573352 h 1181100"/>
                <a:gd name="connsiteX12" fmla="*/ 317659 w 933450"/>
                <a:gd name="connsiteY12" fmla="*/ 578115 h 1181100"/>
                <a:gd name="connsiteX13" fmla="*/ 598646 w 933450"/>
                <a:gd name="connsiteY13" fmla="*/ 1175332 h 1181100"/>
                <a:gd name="connsiteX14" fmla="*/ 928211 w 933450"/>
                <a:gd name="connsiteY14" fmla="*/ 1175332 h 1181100"/>
                <a:gd name="connsiteX15" fmla="*/ 646271 w 933450"/>
                <a:gd name="connsiteY15" fmla="*/ 666697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1181100">
                  <a:moveTo>
                    <a:pt x="646271" y="666697"/>
                  </a:moveTo>
                  <a:cubicBezTo>
                    <a:pt x="789146" y="620025"/>
                    <a:pt x="847249" y="486675"/>
                    <a:pt x="847249" y="368565"/>
                  </a:cubicBezTo>
                  <a:cubicBezTo>
                    <a:pt x="847249" y="168540"/>
                    <a:pt x="721519" y="26617"/>
                    <a:pt x="524351" y="13282"/>
                  </a:cubicBezTo>
                  <a:cubicBezTo>
                    <a:pt x="524351" y="13282"/>
                    <a:pt x="485299" y="9472"/>
                    <a:pt x="406241" y="7567"/>
                  </a:cubicBezTo>
                  <a:cubicBezTo>
                    <a:pt x="362426" y="6615"/>
                    <a:pt x="7144" y="7567"/>
                    <a:pt x="7144" y="7567"/>
                  </a:cubicBezTo>
                  <a:lnTo>
                    <a:pt x="7144" y="1175332"/>
                  </a:lnTo>
                  <a:lnTo>
                    <a:pt x="283369" y="1175332"/>
                  </a:lnTo>
                  <a:lnTo>
                    <a:pt x="283369" y="226642"/>
                  </a:lnTo>
                  <a:cubicBezTo>
                    <a:pt x="355759" y="225690"/>
                    <a:pt x="409099" y="227595"/>
                    <a:pt x="409099" y="227595"/>
                  </a:cubicBezTo>
                  <a:cubicBezTo>
                    <a:pt x="510064" y="230452"/>
                    <a:pt x="581501" y="291412"/>
                    <a:pt x="581501" y="402855"/>
                  </a:cubicBezTo>
                  <a:cubicBezTo>
                    <a:pt x="581501" y="502867"/>
                    <a:pt x="497681" y="566685"/>
                    <a:pt x="406241" y="571447"/>
                  </a:cubicBezTo>
                  <a:cubicBezTo>
                    <a:pt x="406241" y="571447"/>
                    <a:pt x="386239" y="573352"/>
                    <a:pt x="315754" y="573352"/>
                  </a:cubicBezTo>
                  <a:cubicBezTo>
                    <a:pt x="315754" y="575257"/>
                    <a:pt x="316706" y="576210"/>
                    <a:pt x="317659" y="578115"/>
                  </a:cubicBezTo>
                  <a:lnTo>
                    <a:pt x="598646" y="1175332"/>
                  </a:lnTo>
                  <a:lnTo>
                    <a:pt x="928211" y="1175332"/>
                  </a:lnTo>
                  <a:lnTo>
                    <a:pt x="646271" y="6666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7B39176-CEC0-43C3-96AD-41586E97EEA1}"/>
                </a:ext>
              </a:extLst>
            </p:cNvPr>
            <p:cNvSpPr/>
            <p:nvPr/>
          </p:nvSpPr>
          <p:spPr>
            <a:xfrm>
              <a:off x="-2875441" y="5368131"/>
              <a:ext cx="828675" cy="685800"/>
            </a:xfrm>
            <a:custGeom>
              <a:avLst/>
              <a:gdLst>
                <a:gd name="connsiteX0" fmla="*/ 815818 w 828675"/>
                <a:gd name="connsiteY0" fmla="*/ 343376 h 685800"/>
                <a:gd name="connsiteX1" fmla="*/ 666276 w 828675"/>
                <a:gd name="connsiteY1" fmla="*/ 601504 h 685800"/>
                <a:gd name="connsiteX2" fmla="*/ 348141 w 828675"/>
                <a:gd name="connsiteY2" fmla="*/ 681514 h 685800"/>
                <a:gd name="connsiteX3" fmla="*/ 62391 w 828675"/>
                <a:gd name="connsiteY3" fmla="*/ 601504 h 685800"/>
                <a:gd name="connsiteX4" fmla="*/ 16671 w 828675"/>
                <a:gd name="connsiteY4" fmla="*/ 343376 h 685800"/>
                <a:gd name="connsiteX5" fmla="*/ 166213 w 828675"/>
                <a:gd name="connsiteY5" fmla="*/ 85249 h 685800"/>
                <a:gd name="connsiteX6" fmla="*/ 484348 w 828675"/>
                <a:gd name="connsiteY6" fmla="*/ 7144 h 685800"/>
                <a:gd name="connsiteX7" fmla="*/ 770098 w 828675"/>
                <a:gd name="connsiteY7" fmla="*/ 85249 h 685800"/>
                <a:gd name="connsiteX8" fmla="*/ 815818 w 828675"/>
                <a:gd name="connsiteY8" fmla="*/ 343376 h 685800"/>
                <a:gd name="connsiteX9" fmla="*/ 686279 w 828675"/>
                <a:gd name="connsiteY9" fmla="*/ 118586 h 685800"/>
                <a:gd name="connsiteX10" fmla="*/ 472918 w 828675"/>
                <a:gd name="connsiteY10" fmla="*/ 54769 h 685800"/>
                <a:gd name="connsiteX11" fmla="*/ 232888 w 828675"/>
                <a:gd name="connsiteY11" fmla="*/ 118586 h 685800"/>
                <a:gd name="connsiteX12" fmla="*/ 119541 w 828675"/>
                <a:gd name="connsiteY12" fmla="*/ 343376 h 685800"/>
                <a:gd name="connsiteX13" fmla="*/ 148116 w 828675"/>
                <a:gd name="connsiteY13" fmla="*/ 568166 h 685800"/>
                <a:gd name="connsiteX14" fmla="*/ 362429 w 828675"/>
                <a:gd name="connsiteY14" fmla="*/ 631031 h 685800"/>
                <a:gd name="connsiteX15" fmla="*/ 602459 w 828675"/>
                <a:gd name="connsiteY15" fmla="*/ 568166 h 685800"/>
                <a:gd name="connsiteX16" fmla="*/ 716759 w 828675"/>
                <a:gd name="connsiteY16" fmla="*/ 343376 h 685800"/>
                <a:gd name="connsiteX17" fmla="*/ 686279 w 828675"/>
                <a:gd name="connsiteY17" fmla="*/ 118586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8675" h="685800">
                  <a:moveTo>
                    <a:pt x="815818" y="343376"/>
                  </a:moveTo>
                  <a:cubicBezTo>
                    <a:pt x="796768" y="436721"/>
                    <a:pt x="751048" y="540544"/>
                    <a:pt x="666276" y="601504"/>
                  </a:cubicBezTo>
                  <a:cubicBezTo>
                    <a:pt x="581504" y="662464"/>
                    <a:pt x="458631" y="681514"/>
                    <a:pt x="348141" y="681514"/>
                  </a:cubicBezTo>
                  <a:cubicBezTo>
                    <a:pt x="237651" y="681514"/>
                    <a:pt x="122398" y="662464"/>
                    <a:pt x="62391" y="601504"/>
                  </a:cubicBezTo>
                  <a:cubicBezTo>
                    <a:pt x="2384" y="540544"/>
                    <a:pt x="-1427" y="436721"/>
                    <a:pt x="16671" y="343376"/>
                  </a:cubicBezTo>
                  <a:cubicBezTo>
                    <a:pt x="35721" y="250031"/>
                    <a:pt x="81441" y="146209"/>
                    <a:pt x="166213" y="85249"/>
                  </a:cubicBezTo>
                  <a:cubicBezTo>
                    <a:pt x="250986" y="24289"/>
                    <a:pt x="374811" y="7144"/>
                    <a:pt x="484348" y="7144"/>
                  </a:cubicBezTo>
                  <a:cubicBezTo>
                    <a:pt x="593886" y="7144"/>
                    <a:pt x="710091" y="24289"/>
                    <a:pt x="770098" y="85249"/>
                  </a:cubicBezTo>
                  <a:cubicBezTo>
                    <a:pt x="830106" y="147161"/>
                    <a:pt x="833916" y="250031"/>
                    <a:pt x="815818" y="343376"/>
                  </a:cubicBezTo>
                  <a:moveTo>
                    <a:pt x="686279" y="118586"/>
                  </a:moveTo>
                  <a:cubicBezTo>
                    <a:pt x="642463" y="66199"/>
                    <a:pt x="554834" y="54769"/>
                    <a:pt x="472918" y="54769"/>
                  </a:cubicBezTo>
                  <a:cubicBezTo>
                    <a:pt x="390051" y="54769"/>
                    <a:pt x="296706" y="66199"/>
                    <a:pt x="232888" y="118586"/>
                  </a:cubicBezTo>
                  <a:cubicBezTo>
                    <a:pt x="169071" y="170974"/>
                    <a:pt x="134781" y="263366"/>
                    <a:pt x="119541" y="343376"/>
                  </a:cubicBezTo>
                  <a:cubicBezTo>
                    <a:pt x="104301" y="423386"/>
                    <a:pt x="104301" y="515779"/>
                    <a:pt x="148116" y="568166"/>
                  </a:cubicBezTo>
                  <a:cubicBezTo>
                    <a:pt x="191931" y="620554"/>
                    <a:pt x="280513" y="631031"/>
                    <a:pt x="362429" y="631031"/>
                  </a:cubicBezTo>
                  <a:cubicBezTo>
                    <a:pt x="444343" y="631031"/>
                    <a:pt x="538641" y="620554"/>
                    <a:pt x="602459" y="568166"/>
                  </a:cubicBezTo>
                  <a:cubicBezTo>
                    <a:pt x="666276" y="515779"/>
                    <a:pt x="700566" y="423386"/>
                    <a:pt x="716759" y="343376"/>
                  </a:cubicBezTo>
                  <a:cubicBezTo>
                    <a:pt x="730093" y="263366"/>
                    <a:pt x="730093" y="170974"/>
                    <a:pt x="686279" y="11858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E7FC9B-0FDE-494E-A7FE-98E8C1E11A91}"/>
                </a:ext>
              </a:extLst>
            </p:cNvPr>
            <p:cNvSpPr/>
            <p:nvPr/>
          </p:nvSpPr>
          <p:spPr>
            <a:xfrm>
              <a:off x="-2619216" y="5516721"/>
              <a:ext cx="371475" cy="419100"/>
            </a:xfrm>
            <a:custGeom>
              <a:avLst/>
              <a:gdLst>
                <a:gd name="connsiteX0" fmla="*/ 7144 w 371475"/>
                <a:gd name="connsiteY0" fmla="*/ 116681 h 419100"/>
                <a:gd name="connsiteX1" fmla="*/ 114776 w 371475"/>
                <a:gd name="connsiteY1" fmla="*/ 116681 h 419100"/>
                <a:gd name="connsiteX2" fmla="*/ 56674 w 371475"/>
                <a:gd name="connsiteY2" fmla="*/ 412909 h 419100"/>
                <a:gd name="connsiteX3" fmla="*/ 178594 w 371475"/>
                <a:gd name="connsiteY3" fmla="*/ 412909 h 419100"/>
                <a:gd name="connsiteX4" fmla="*/ 237649 w 371475"/>
                <a:gd name="connsiteY4" fmla="*/ 116681 h 419100"/>
                <a:gd name="connsiteX5" fmla="*/ 344329 w 371475"/>
                <a:gd name="connsiteY5" fmla="*/ 116681 h 419100"/>
                <a:gd name="connsiteX6" fmla="*/ 365284 w 371475"/>
                <a:gd name="connsiteY6" fmla="*/ 7144 h 419100"/>
                <a:gd name="connsiteX7" fmla="*/ 197644 w 371475"/>
                <a:gd name="connsiteY7" fmla="*/ 7144 h 419100"/>
                <a:gd name="connsiteX8" fmla="*/ 29051 w 371475"/>
                <a:gd name="connsiteY8" fmla="*/ 714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419100">
                  <a:moveTo>
                    <a:pt x="7144" y="116681"/>
                  </a:moveTo>
                  <a:lnTo>
                    <a:pt x="114776" y="116681"/>
                  </a:lnTo>
                  <a:lnTo>
                    <a:pt x="56674" y="412909"/>
                  </a:lnTo>
                  <a:lnTo>
                    <a:pt x="178594" y="412909"/>
                  </a:lnTo>
                  <a:lnTo>
                    <a:pt x="237649" y="116681"/>
                  </a:lnTo>
                  <a:lnTo>
                    <a:pt x="344329" y="116681"/>
                  </a:lnTo>
                  <a:lnTo>
                    <a:pt x="365284" y="7144"/>
                  </a:lnTo>
                  <a:lnTo>
                    <a:pt x="197644" y="7144"/>
                  </a:lnTo>
                  <a:lnTo>
                    <a:pt x="290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FD91895-1053-4DF0-9AD6-537CBB8A9022}"/>
                </a:ext>
              </a:extLst>
            </p:cNvPr>
            <p:cNvSpPr/>
            <p:nvPr/>
          </p:nvSpPr>
          <p:spPr>
            <a:xfrm>
              <a:off x="-5356701" y="5626259"/>
              <a:ext cx="1266825" cy="1181100"/>
            </a:xfrm>
            <a:custGeom>
              <a:avLst/>
              <a:gdLst>
                <a:gd name="connsiteX0" fmla="*/ 977741 w 1266825"/>
                <a:gd name="connsiteY0" fmla="*/ 288131 h 1181100"/>
                <a:gd name="connsiteX1" fmla="*/ 977741 w 1266825"/>
                <a:gd name="connsiteY1" fmla="*/ 288131 h 1181100"/>
                <a:gd name="connsiteX2" fmla="*/ 977741 w 1266825"/>
                <a:gd name="connsiteY2" fmla="*/ 1174909 h 1181100"/>
                <a:gd name="connsiteX3" fmla="*/ 1260634 w 1266825"/>
                <a:gd name="connsiteY3" fmla="*/ 1174909 h 1181100"/>
                <a:gd name="connsiteX4" fmla="*/ 1260634 w 1266825"/>
                <a:gd name="connsiteY4" fmla="*/ 7144 h 1181100"/>
                <a:gd name="connsiteX5" fmla="*/ 805339 w 1266825"/>
                <a:gd name="connsiteY5" fmla="*/ 7144 h 1181100"/>
                <a:gd name="connsiteX6" fmla="*/ 633889 w 1266825"/>
                <a:gd name="connsiteY6" fmla="*/ 739616 h 1181100"/>
                <a:gd name="connsiteX7" fmla="*/ 633889 w 1266825"/>
                <a:gd name="connsiteY7" fmla="*/ 739616 h 1181100"/>
                <a:gd name="connsiteX8" fmla="*/ 631031 w 1266825"/>
                <a:gd name="connsiteY8" fmla="*/ 739616 h 1181100"/>
                <a:gd name="connsiteX9" fmla="*/ 631031 w 1266825"/>
                <a:gd name="connsiteY9" fmla="*/ 739616 h 1181100"/>
                <a:gd name="connsiteX10" fmla="*/ 473869 w 1266825"/>
                <a:gd name="connsiteY10" fmla="*/ 7144 h 1181100"/>
                <a:gd name="connsiteX11" fmla="*/ 7144 w 1266825"/>
                <a:gd name="connsiteY11" fmla="*/ 7144 h 1181100"/>
                <a:gd name="connsiteX12" fmla="*/ 7144 w 1266825"/>
                <a:gd name="connsiteY12" fmla="*/ 1174909 h 1181100"/>
                <a:gd name="connsiteX13" fmla="*/ 283369 w 1266825"/>
                <a:gd name="connsiteY13" fmla="*/ 1174909 h 1181100"/>
                <a:gd name="connsiteX14" fmla="*/ 283369 w 1266825"/>
                <a:gd name="connsiteY14" fmla="*/ 288131 h 1181100"/>
                <a:gd name="connsiteX15" fmla="*/ 283369 w 1266825"/>
                <a:gd name="connsiteY15" fmla="*/ 288131 h 1181100"/>
                <a:gd name="connsiteX16" fmla="*/ 286226 w 1266825"/>
                <a:gd name="connsiteY16" fmla="*/ 288131 h 1181100"/>
                <a:gd name="connsiteX17" fmla="*/ 286226 w 1266825"/>
                <a:gd name="connsiteY17" fmla="*/ 288131 h 1181100"/>
                <a:gd name="connsiteX18" fmla="*/ 523399 w 1266825"/>
                <a:gd name="connsiteY18" fmla="*/ 1174909 h 1181100"/>
                <a:gd name="connsiteX19" fmla="*/ 720566 w 1266825"/>
                <a:gd name="connsiteY19" fmla="*/ 1174909 h 1181100"/>
                <a:gd name="connsiteX20" fmla="*/ 972979 w 1266825"/>
                <a:gd name="connsiteY20" fmla="*/ 288131 h 1181100"/>
                <a:gd name="connsiteX21" fmla="*/ 972979 w 1266825"/>
                <a:gd name="connsiteY21" fmla="*/ 288131 h 1181100"/>
                <a:gd name="connsiteX22" fmla="*/ 977741 w 1266825"/>
                <a:gd name="connsiteY22" fmla="*/ 28813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66825" h="1181100">
                  <a:moveTo>
                    <a:pt x="977741" y="288131"/>
                  </a:moveTo>
                  <a:cubicBezTo>
                    <a:pt x="977741" y="288131"/>
                    <a:pt x="977741" y="288131"/>
                    <a:pt x="977741" y="288131"/>
                  </a:cubicBezTo>
                  <a:lnTo>
                    <a:pt x="977741" y="1174909"/>
                  </a:lnTo>
                  <a:lnTo>
                    <a:pt x="1260634" y="1174909"/>
                  </a:lnTo>
                  <a:lnTo>
                    <a:pt x="1260634" y="7144"/>
                  </a:lnTo>
                  <a:lnTo>
                    <a:pt x="805339" y="7144"/>
                  </a:lnTo>
                  <a:lnTo>
                    <a:pt x="633889" y="739616"/>
                  </a:lnTo>
                  <a:cubicBezTo>
                    <a:pt x="633889" y="739616"/>
                    <a:pt x="633889" y="739616"/>
                    <a:pt x="633889" y="739616"/>
                  </a:cubicBezTo>
                  <a:lnTo>
                    <a:pt x="631031" y="739616"/>
                  </a:lnTo>
                  <a:cubicBezTo>
                    <a:pt x="631031" y="739616"/>
                    <a:pt x="631031" y="739616"/>
                    <a:pt x="631031" y="739616"/>
                  </a:cubicBezTo>
                  <a:lnTo>
                    <a:pt x="47386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283369" y="1174909"/>
                  </a:lnTo>
                  <a:lnTo>
                    <a:pt x="283369" y="288131"/>
                  </a:lnTo>
                  <a:cubicBezTo>
                    <a:pt x="283369" y="288131"/>
                    <a:pt x="283369" y="288131"/>
                    <a:pt x="283369" y="288131"/>
                  </a:cubicBezTo>
                  <a:lnTo>
                    <a:pt x="286226" y="288131"/>
                  </a:lnTo>
                  <a:cubicBezTo>
                    <a:pt x="286226" y="288131"/>
                    <a:pt x="286226" y="288131"/>
                    <a:pt x="286226" y="288131"/>
                  </a:cubicBezTo>
                  <a:lnTo>
                    <a:pt x="523399" y="1174909"/>
                  </a:lnTo>
                  <a:lnTo>
                    <a:pt x="720566" y="1174909"/>
                  </a:lnTo>
                  <a:lnTo>
                    <a:pt x="972979" y="288131"/>
                  </a:lnTo>
                  <a:cubicBezTo>
                    <a:pt x="972979" y="288131"/>
                    <a:pt x="972979" y="288131"/>
                    <a:pt x="972979" y="288131"/>
                  </a:cubicBezTo>
                  <a:lnTo>
                    <a:pt x="977741" y="288131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6224C0A-96AD-40CA-B25C-55B79519686C}"/>
                </a:ext>
              </a:extLst>
            </p:cNvPr>
            <p:cNvSpPr/>
            <p:nvPr/>
          </p:nvSpPr>
          <p:spPr>
            <a:xfrm>
              <a:off x="-3988911" y="5626259"/>
              <a:ext cx="1123950" cy="1181100"/>
            </a:xfrm>
            <a:custGeom>
              <a:avLst/>
              <a:gdLst>
                <a:gd name="connsiteX0" fmla="*/ 747236 w 1123950"/>
                <a:gd name="connsiteY0" fmla="*/ 7144 h 1181100"/>
                <a:gd name="connsiteX1" fmla="*/ 397669 w 1123950"/>
                <a:gd name="connsiteY1" fmla="*/ 7144 h 1181100"/>
                <a:gd name="connsiteX2" fmla="*/ 7144 w 1123950"/>
                <a:gd name="connsiteY2" fmla="*/ 1174909 h 1181100"/>
                <a:gd name="connsiteX3" fmla="*/ 310991 w 1123950"/>
                <a:gd name="connsiteY3" fmla="*/ 1174909 h 1181100"/>
                <a:gd name="connsiteX4" fmla="*/ 387191 w 1123950"/>
                <a:gd name="connsiteY4" fmla="*/ 927259 h 1181100"/>
                <a:gd name="connsiteX5" fmla="*/ 732949 w 1123950"/>
                <a:gd name="connsiteY5" fmla="*/ 927259 h 1181100"/>
                <a:gd name="connsiteX6" fmla="*/ 794861 w 1123950"/>
                <a:gd name="connsiteY6" fmla="*/ 1174909 h 1181100"/>
                <a:gd name="connsiteX7" fmla="*/ 1121569 w 1123950"/>
                <a:gd name="connsiteY7" fmla="*/ 1174909 h 1181100"/>
                <a:gd name="connsiteX8" fmla="*/ 747236 w 1123950"/>
                <a:gd name="connsiteY8" fmla="*/ 7144 h 1181100"/>
                <a:gd name="connsiteX9" fmla="*/ 440531 w 1123950"/>
                <a:gd name="connsiteY9" fmla="*/ 702469 h 1181100"/>
                <a:gd name="connsiteX10" fmla="*/ 566261 w 1123950"/>
                <a:gd name="connsiteY10" fmla="*/ 244316 h 1181100"/>
                <a:gd name="connsiteX11" fmla="*/ 566261 w 1123950"/>
                <a:gd name="connsiteY11" fmla="*/ 244316 h 1181100"/>
                <a:gd name="connsiteX12" fmla="*/ 569119 w 1123950"/>
                <a:gd name="connsiteY12" fmla="*/ 244316 h 1181100"/>
                <a:gd name="connsiteX13" fmla="*/ 569119 w 1123950"/>
                <a:gd name="connsiteY13" fmla="*/ 244316 h 1181100"/>
                <a:gd name="connsiteX14" fmla="*/ 671989 w 1123950"/>
                <a:gd name="connsiteY14" fmla="*/ 702469 h 1181100"/>
                <a:gd name="connsiteX15" fmla="*/ 440531 w 1123950"/>
                <a:gd name="connsiteY15" fmla="*/ 70246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3950" h="1181100">
                  <a:moveTo>
                    <a:pt x="747236" y="7144"/>
                  </a:moveTo>
                  <a:lnTo>
                    <a:pt x="397669" y="7144"/>
                  </a:lnTo>
                  <a:lnTo>
                    <a:pt x="7144" y="1174909"/>
                  </a:lnTo>
                  <a:lnTo>
                    <a:pt x="310991" y="1174909"/>
                  </a:lnTo>
                  <a:lnTo>
                    <a:pt x="387191" y="927259"/>
                  </a:lnTo>
                  <a:lnTo>
                    <a:pt x="732949" y="927259"/>
                  </a:lnTo>
                  <a:lnTo>
                    <a:pt x="794861" y="1174909"/>
                  </a:lnTo>
                  <a:lnTo>
                    <a:pt x="1121569" y="1174909"/>
                  </a:lnTo>
                  <a:lnTo>
                    <a:pt x="747236" y="7144"/>
                  </a:lnTo>
                  <a:close/>
                  <a:moveTo>
                    <a:pt x="440531" y="702469"/>
                  </a:moveTo>
                  <a:lnTo>
                    <a:pt x="566261" y="244316"/>
                  </a:lnTo>
                  <a:cubicBezTo>
                    <a:pt x="566261" y="244316"/>
                    <a:pt x="566261" y="244316"/>
                    <a:pt x="566261" y="244316"/>
                  </a:cubicBezTo>
                  <a:lnTo>
                    <a:pt x="569119" y="244316"/>
                  </a:lnTo>
                  <a:cubicBezTo>
                    <a:pt x="569119" y="244316"/>
                    <a:pt x="569119" y="244316"/>
                    <a:pt x="569119" y="244316"/>
                  </a:cubicBezTo>
                  <a:lnTo>
                    <a:pt x="671989" y="702469"/>
                  </a:lnTo>
                  <a:lnTo>
                    <a:pt x="440531" y="7024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7957F9F-9BDE-4AA8-8A29-C752105528ED}"/>
                </a:ext>
              </a:extLst>
            </p:cNvPr>
            <p:cNvSpPr/>
            <p:nvPr/>
          </p:nvSpPr>
          <p:spPr>
            <a:xfrm>
              <a:off x="-6463506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50AA231-7D1B-428F-A89F-B0992761F2FE}"/>
                </a:ext>
              </a:extLst>
            </p:cNvPr>
            <p:cNvSpPr/>
            <p:nvPr/>
          </p:nvSpPr>
          <p:spPr>
            <a:xfrm>
              <a:off x="-6226334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3CD8CA7-49FB-440A-83A1-6ECA68F903C3}"/>
                </a:ext>
              </a:extLst>
            </p:cNvPr>
            <p:cNvSpPr/>
            <p:nvPr/>
          </p:nvSpPr>
          <p:spPr>
            <a:xfrm>
              <a:off x="-6072029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D0EDC4-75E8-4264-9E4A-D72D8D0AE276}"/>
                </a:ext>
              </a:extLst>
            </p:cNvPr>
            <p:cNvSpPr/>
            <p:nvPr/>
          </p:nvSpPr>
          <p:spPr>
            <a:xfrm>
              <a:off x="-591772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4C1A02-DE9D-4019-84E9-597681DD056D}"/>
                </a:ext>
              </a:extLst>
            </p:cNvPr>
            <p:cNvSpPr/>
            <p:nvPr/>
          </p:nvSpPr>
          <p:spPr>
            <a:xfrm>
              <a:off x="-5825331" y="7059771"/>
              <a:ext cx="161925" cy="276225"/>
            </a:xfrm>
            <a:custGeom>
              <a:avLst/>
              <a:gdLst>
                <a:gd name="connsiteX0" fmla="*/ 7144 w 161925"/>
                <a:gd name="connsiteY0" fmla="*/ 276701 h 276225"/>
                <a:gd name="connsiteX1" fmla="*/ 7144 w 161925"/>
                <a:gd name="connsiteY1" fmla="*/ 7144 h 276225"/>
                <a:gd name="connsiteX2" fmla="*/ 153829 w 161925"/>
                <a:gd name="connsiteY2" fmla="*/ 7144 h 276225"/>
                <a:gd name="connsiteX3" fmla="*/ 153829 w 161925"/>
                <a:gd name="connsiteY3" fmla="*/ 49054 h 276225"/>
                <a:gd name="connsiteX4" fmla="*/ 63341 w 161925"/>
                <a:gd name="connsiteY4" fmla="*/ 49054 h 276225"/>
                <a:gd name="connsiteX5" fmla="*/ 63341 w 161925"/>
                <a:gd name="connsiteY5" fmla="*/ 115729 h 276225"/>
                <a:gd name="connsiteX6" fmla="*/ 147161 w 161925"/>
                <a:gd name="connsiteY6" fmla="*/ 115729 h 276225"/>
                <a:gd name="connsiteX7" fmla="*/ 147161 w 161925"/>
                <a:gd name="connsiteY7" fmla="*/ 156686 h 276225"/>
                <a:gd name="connsiteX8" fmla="*/ 63341 w 161925"/>
                <a:gd name="connsiteY8" fmla="*/ 156686 h 276225"/>
                <a:gd name="connsiteX9" fmla="*/ 63341 w 161925"/>
                <a:gd name="connsiteY9" fmla="*/ 235744 h 276225"/>
                <a:gd name="connsiteX10" fmla="*/ 156686 w 161925"/>
                <a:gd name="connsiteY10" fmla="*/ 235744 h 276225"/>
                <a:gd name="connsiteX11" fmla="*/ 156686 w 161925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276225">
                  <a:moveTo>
                    <a:pt x="7144" y="276701"/>
                  </a:moveTo>
                  <a:lnTo>
                    <a:pt x="7144" y="7144"/>
                  </a:lnTo>
                  <a:lnTo>
                    <a:pt x="153829" y="7144"/>
                  </a:lnTo>
                  <a:lnTo>
                    <a:pt x="153829" y="49054"/>
                  </a:lnTo>
                  <a:lnTo>
                    <a:pt x="63341" y="49054"/>
                  </a:lnTo>
                  <a:lnTo>
                    <a:pt x="63341" y="115729"/>
                  </a:lnTo>
                  <a:lnTo>
                    <a:pt x="147161" y="115729"/>
                  </a:lnTo>
                  <a:lnTo>
                    <a:pt x="147161" y="156686"/>
                  </a:lnTo>
                  <a:lnTo>
                    <a:pt x="63341" y="156686"/>
                  </a:lnTo>
                  <a:lnTo>
                    <a:pt x="63341" y="235744"/>
                  </a:lnTo>
                  <a:lnTo>
                    <a:pt x="156686" y="235744"/>
                  </a:lnTo>
                  <a:lnTo>
                    <a:pt x="156686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948C42-D585-40DB-977D-D97ABE2F28FE}"/>
                </a:ext>
              </a:extLst>
            </p:cNvPr>
            <p:cNvSpPr/>
            <p:nvPr/>
          </p:nvSpPr>
          <p:spPr>
            <a:xfrm>
              <a:off x="-5657093" y="7056914"/>
              <a:ext cx="180975" cy="285750"/>
            </a:xfrm>
            <a:custGeom>
              <a:avLst/>
              <a:gdLst>
                <a:gd name="connsiteX0" fmla="*/ 87508 w 180975"/>
                <a:gd name="connsiteY0" fmla="*/ 284321 h 285750"/>
                <a:gd name="connsiteX1" fmla="*/ 7498 w 180975"/>
                <a:gd name="connsiteY1" fmla="*/ 196691 h 285750"/>
                <a:gd name="connsiteX2" fmla="*/ 63696 w 180975"/>
                <a:gd name="connsiteY2" fmla="*/ 196691 h 285750"/>
                <a:gd name="connsiteX3" fmla="*/ 96081 w 180975"/>
                <a:gd name="connsiteY3" fmla="*/ 244316 h 285750"/>
                <a:gd name="connsiteX4" fmla="*/ 124656 w 180975"/>
                <a:gd name="connsiteY4" fmla="*/ 213836 h 285750"/>
                <a:gd name="connsiteX5" fmla="*/ 11308 w 180975"/>
                <a:gd name="connsiteY5" fmla="*/ 82391 h 285750"/>
                <a:gd name="connsiteX6" fmla="*/ 99891 w 180975"/>
                <a:gd name="connsiteY6" fmla="*/ 7144 h 285750"/>
                <a:gd name="connsiteX7" fmla="*/ 177996 w 180975"/>
                <a:gd name="connsiteY7" fmla="*/ 88106 h 285750"/>
                <a:gd name="connsiteX8" fmla="*/ 123703 w 180975"/>
                <a:gd name="connsiteY8" fmla="*/ 88106 h 285750"/>
                <a:gd name="connsiteX9" fmla="*/ 97986 w 180975"/>
                <a:gd name="connsiteY9" fmla="*/ 47149 h 285750"/>
                <a:gd name="connsiteX10" fmla="*/ 68458 w 180975"/>
                <a:gd name="connsiteY10" fmla="*/ 75724 h 285750"/>
                <a:gd name="connsiteX11" fmla="*/ 181806 w 180975"/>
                <a:gd name="connsiteY11" fmla="*/ 207169 h 285750"/>
                <a:gd name="connsiteX12" fmla="*/ 87508 w 180975"/>
                <a:gd name="connsiteY12" fmla="*/ 284321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85750">
                  <a:moveTo>
                    <a:pt x="87508" y="284321"/>
                  </a:moveTo>
                  <a:cubicBezTo>
                    <a:pt x="17976" y="284321"/>
                    <a:pt x="4641" y="243364"/>
                    <a:pt x="7498" y="196691"/>
                  </a:cubicBezTo>
                  <a:lnTo>
                    <a:pt x="63696" y="196691"/>
                  </a:lnTo>
                  <a:cubicBezTo>
                    <a:pt x="63696" y="222409"/>
                    <a:pt x="64648" y="244316"/>
                    <a:pt x="96081" y="244316"/>
                  </a:cubicBezTo>
                  <a:cubicBezTo>
                    <a:pt x="115131" y="244316"/>
                    <a:pt x="124656" y="231934"/>
                    <a:pt x="124656" y="213836"/>
                  </a:cubicBezTo>
                  <a:cubicBezTo>
                    <a:pt x="124656" y="165259"/>
                    <a:pt x="11308" y="162401"/>
                    <a:pt x="11308" y="82391"/>
                  </a:cubicBezTo>
                  <a:cubicBezTo>
                    <a:pt x="11308" y="40481"/>
                    <a:pt x="31311" y="7144"/>
                    <a:pt x="99891" y="7144"/>
                  </a:cubicBezTo>
                  <a:cubicBezTo>
                    <a:pt x="154183" y="7144"/>
                    <a:pt x="181806" y="31909"/>
                    <a:pt x="177996" y="88106"/>
                  </a:cubicBezTo>
                  <a:lnTo>
                    <a:pt x="123703" y="88106"/>
                  </a:lnTo>
                  <a:cubicBezTo>
                    <a:pt x="123703" y="68104"/>
                    <a:pt x="119893" y="47149"/>
                    <a:pt x="97986" y="47149"/>
                  </a:cubicBezTo>
                  <a:cubicBezTo>
                    <a:pt x="79888" y="47149"/>
                    <a:pt x="68458" y="57626"/>
                    <a:pt x="68458" y="75724"/>
                  </a:cubicBezTo>
                  <a:cubicBezTo>
                    <a:pt x="68458" y="127159"/>
                    <a:pt x="181806" y="122396"/>
                    <a:pt x="181806" y="207169"/>
                  </a:cubicBezTo>
                  <a:cubicBezTo>
                    <a:pt x="180853" y="275749"/>
                    <a:pt x="130371" y="284321"/>
                    <a:pt x="87508" y="28432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2B84779-A147-4FCD-A5CC-0528C043480D}"/>
                </a:ext>
              </a:extLst>
            </p:cNvPr>
            <p:cNvSpPr/>
            <p:nvPr/>
          </p:nvSpPr>
          <p:spPr>
            <a:xfrm>
              <a:off x="-535765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92A8540-FEFB-457B-A01F-20D263517A10}"/>
                </a:ext>
              </a:extLst>
            </p:cNvPr>
            <p:cNvSpPr/>
            <p:nvPr/>
          </p:nvSpPr>
          <p:spPr>
            <a:xfrm>
              <a:off x="-52452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3D32D7B-295D-4CD5-BB7A-13BA018CAB37}"/>
                </a:ext>
              </a:extLst>
            </p:cNvPr>
            <p:cNvSpPr/>
            <p:nvPr/>
          </p:nvSpPr>
          <p:spPr>
            <a:xfrm>
              <a:off x="-489664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23ADFC1-0EF9-433C-98BF-0F3D140D8E79}"/>
                </a:ext>
              </a:extLst>
            </p:cNvPr>
            <p:cNvSpPr/>
            <p:nvPr/>
          </p:nvSpPr>
          <p:spPr>
            <a:xfrm>
              <a:off x="-478424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4F4E84C-EEE9-4210-A0FD-C2DFAD7565DA}"/>
                </a:ext>
              </a:extLst>
            </p:cNvPr>
            <p:cNvSpPr/>
            <p:nvPr/>
          </p:nvSpPr>
          <p:spPr>
            <a:xfrm>
              <a:off x="-4527074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D501E72-FEA1-47EE-8C0D-AD64ADACCF10}"/>
                </a:ext>
              </a:extLst>
            </p:cNvPr>
            <p:cNvSpPr/>
            <p:nvPr/>
          </p:nvSpPr>
          <p:spPr>
            <a:xfrm>
              <a:off x="-427275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8104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4316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B271FE0-AB77-4459-93AB-4CF79744C260}"/>
                </a:ext>
              </a:extLst>
            </p:cNvPr>
            <p:cNvSpPr/>
            <p:nvPr/>
          </p:nvSpPr>
          <p:spPr>
            <a:xfrm>
              <a:off x="-4055586" y="7059771"/>
              <a:ext cx="209550" cy="276225"/>
            </a:xfrm>
            <a:custGeom>
              <a:avLst/>
              <a:gdLst>
                <a:gd name="connsiteX0" fmla="*/ 7144 w 209550"/>
                <a:gd name="connsiteY0" fmla="*/ 7144 h 276225"/>
                <a:gd name="connsiteX1" fmla="*/ 66199 w 209550"/>
                <a:gd name="connsiteY1" fmla="*/ 7144 h 276225"/>
                <a:gd name="connsiteX2" fmla="*/ 108109 w 209550"/>
                <a:gd name="connsiteY2" fmla="*/ 203359 h 276225"/>
                <a:gd name="connsiteX3" fmla="*/ 108109 w 209550"/>
                <a:gd name="connsiteY3" fmla="*/ 203359 h 276225"/>
                <a:gd name="connsiteX4" fmla="*/ 155734 w 209550"/>
                <a:gd name="connsiteY4" fmla="*/ 7144 h 276225"/>
                <a:gd name="connsiteX5" fmla="*/ 210979 w 209550"/>
                <a:gd name="connsiteY5" fmla="*/ 7144 h 276225"/>
                <a:gd name="connsiteX6" fmla="*/ 139541 w 209550"/>
                <a:gd name="connsiteY6" fmla="*/ 276701 h 276225"/>
                <a:gd name="connsiteX7" fmla="*/ 73819 w 209550"/>
                <a:gd name="connsiteY7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550" h="276225">
                  <a:moveTo>
                    <a:pt x="7144" y="7144"/>
                  </a:moveTo>
                  <a:lnTo>
                    <a:pt x="66199" y="7144"/>
                  </a:lnTo>
                  <a:lnTo>
                    <a:pt x="108109" y="203359"/>
                  </a:lnTo>
                  <a:lnTo>
                    <a:pt x="108109" y="203359"/>
                  </a:lnTo>
                  <a:lnTo>
                    <a:pt x="155734" y="7144"/>
                  </a:lnTo>
                  <a:lnTo>
                    <a:pt x="210979" y="7144"/>
                  </a:lnTo>
                  <a:lnTo>
                    <a:pt x="139541" y="276701"/>
                  </a:lnTo>
                  <a:lnTo>
                    <a:pt x="73819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82B69F5-1B32-4503-9078-5FEC086DAC70}"/>
                </a:ext>
              </a:extLst>
            </p:cNvPr>
            <p:cNvSpPr/>
            <p:nvPr/>
          </p:nvSpPr>
          <p:spPr>
            <a:xfrm>
              <a:off x="-3851751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D9FFA8-160C-49CB-A929-E3E090EA5651}"/>
                </a:ext>
              </a:extLst>
            </p:cNvPr>
            <p:cNvSpPr/>
            <p:nvPr/>
          </p:nvSpPr>
          <p:spPr>
            <a:xfrm>
              <a:off x="-3638391" y="7059771"/>
              <a:ext cx="190500" cy="276225"/>
            </a:xfrm>
            <a:custGeom>
              <a:avLst/>
              <a:gdLst>
                <a:gd name="connsiteX0" fmla="*/ 188119 w 190500"/>
                <a:gd name="connsiteY0" fmla="*/ 7144 h 276225"/>
                <a:gd name="connsiteX1" fmla="*/ 188119 w 190500"/>
                <a:gd name="connsiteY1" fmla="*/ 51911 h 276225"/>
                <a:gd name="connsiteX2" fmla="*/ 126206 w 190500"/>
                <a:gd name="connsiteY2" fmla="*/ 51911 h 276225"/>
                <a:gd name="connsiteX3" fmla="*/ 126206 w 190500"/>
                <a:gd name="connsiteY3" fmla="*/ 276701 h 276225"/>
                <a:gd name="connsiteX4" fmla="*/ 70009 w 190500"/>
                <a:gd name="connsiteY4" fmla="*/ 276701 h 276225"/>
                <a:gd name="connsiteX5" fmla="*/ 70009 w 190500"/>
                <a:gd name="connsiteY5" fmla="*/ 51911 h 276225"/>
                <a:gd name="connsiteX6" fmla="*/ 7144 w 190500"/>
                <a:gd name="connsiteY6" fmla="*/ 51911 h 276225"/>
                <a:gd name="connsiteX7" fmla="*/ 7144 w 190500"/>
                <a:gd name="connsiteY7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276225">
                  <a:moveTo>
                    <a:pt x="188119" y="7144"/>
                  </a:moveTo>
                  <a:lnTo>
                    <a:pt x="188119" y="51911"/>
                  </a:lnTo>
                  <a:lnTo>
                    <a:pt x="126206" y="51911"/>
                  </a:lnTo>
                  <a:lnTo>
                    <a:pt x="126206" y="276701"/>
                  </a:lnTo>
                  <a:lnTo>
                    <a:pt x="70009" y="276701"/>
                  </a:lnTo>
                  <a:lnTo>
                    <a:pt x="70009" y="51911"/>
                  </a:lnTo>
                  <a:lnTo>
                    <a:pt x="7144" y="5191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633F971-16FD-47FB-818A-8819FC5179E6}"/>
                </a:ext>
              </a:extLst>
            </p:cNvPr>
            <p:cNvSpPr/>
            <p:nvPr/>
          </p:nvSpPr>
          <p:spPr>
            <a:xfrm>
              <a:off x="-342217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F267F1C-85C6-4153-9948-981DEBDE0372}"/>
                </a:ext>
              </a:extLst>
            </p:cNvPr>
            <p:cNvSpPr/>
            <p:nvPr/>
          </p:nvSpPr>
          <p:spPr>
            <a:xfrm>
              <a:off x="-331263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7151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5269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E141168-F70D-49F8-9B21-72599143ECE9}"/>
                </a:ext>
              </a:extLst>
            </p:cNvPr>
            <p:cNvSpPr/>
            <p:nvPr/>
          </p:nvSpPr>
          <p:spPr>
            <a:xfrm>
              <a:off x="-30735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2 w 209550"/>
                <a:gd name="connsiteY6" fmla="*/ 7144 h 276225"/>
                <a:gd name="connsiteX7" fmla="*/ 208122 w 209550"/>
                <a:gd name="connsiteY7" fmla="*/ 276701 h 276225"/>
                <a:gd name="connsiteX8" fmla="*/ 133827 w 209550"/>
                <a:gd name="connsiteY8" fmla="*/ 276701 h 276225"/>
                <a:gd name="connsiteX9" fmla="*/ 60484 w 209550"/>
                <a:gd name="connsiteY9" fmla="*/ 79534 h 276225"/>
                <a:gd name="connsiteX10" fmla="*/ 60484 w 209550"/>
                <a:gd name="connsiteY10" fmla="*/ 79534 h 276225"/>
                <a:gd name="connsiteX11" fmla="*/ 60484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2" y="7144"/>
                  </a:lnTo>
                  <a:lnTo>
                    <a:pt x="208122" y="276701"/>
                  </a:lnTo>
                  <a:lnTo>
                    <a:pt x="133827" y="276701"/>
                  </a:lnTo>
                  <a:lnTo>
                    <a:pt x="60484" y="79534"/>
                  </a:lnTo>
                  <a:lnTo>
                    <a:pt x="60484" y="79534"/>
                  </a:lnTo>
                  <a:lnTo>
                    <a:pt x="6048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itle 64">
            <a:extLst>
              <a:ext uri="{FF2B5EF4-FFF2-40B4-BE49-F238E27FC236}">
                <a16:creationId xmlns:a16="http://schemas.microsoft.com/office/drawing/2014/main" id="{69D0A91D-B970-4D4A-8ACB-57803657E8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3697" y="2205051"/>
            <a:ext cx="8409753" cy="1089373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cap="all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3688CFD4-80DE-4535-8338-DDD6B85ABC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3697" y="3429000"/>
            <a:ext cx="8409753" cy="549276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22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F28A5B-33D5-4C6B-A557-FFCD05406EE6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90025" y="660291"/>
            <a:ext cx="2659063" cy="234000"/>
          </a:xfrm>
        </p:spPr>
        <p:txBody>
          <a:bodyPr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184F1989-853B-42C0-B30D-6B6ABBA2C287}" type="datetime3">
              <a:rPr lang="en-US" smtClean="0"/>
              <a:t>11 June 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344DF-481F-42F6-802D-922C5C62CCE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9090023" y="372913"/>
            <a:ext cx="2655889" cy="233362"/>
          </a:xfrm>
        </p:spPr>
        <p:txBody>
          <a:bodyPr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Terma Internal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78DFB-248A-435E-AA70-0F74B61ED99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2192000" y="6624000"/>
            <a:ext cx="440690" cy="234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D204C99F-324E-4B3B-937E-991D1D1491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63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Air">
    <p:bg>
      <p:bgPr>
        <a:gradFill>
          <a:gsLst>
            <a:gs pos="0">
              <a:srgbClr val="009FE3"/>
            </a:gs>
            <a:gs pos="50000">
              <a:srgbClr val="0D64AA"/>
            </a:gs>
            <a:gs pos="25000">
              <a:srgbClr val="008FCE"/>
            </a:gs>
            <a:gs pos="75000">
              <a:srgbClr val="004376"/>
            </a:gs>
            <a:gs pos="100000">
              <a:srgbClr val="142E4A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C8E7B53D-5891-46F1-BC8A-3DD9340D523E}"/>
              </a:ext>
            </a:extLst>
          </p:cNvPr>
          <p:cNvSpPr/>
          <p:nvPr userDrawn="1"/>
        </p:nvSpPr>
        <p:spPr>
          <a:xfrm>
            <a:off x="11421205" y="5922528"/>
            <a:ext cx="323121" cy="482926"/>
          </a:xfrm>
          <a:custGeom>
            <a:avLst/>
            <a:gdLst>
              <a:gd name="connsiteX0" fmla="*/ 168416 w 249907"/>
              <a:gd name="connsiteY0" fmla="*/ 169774 h 373503"/>
              <a:gd name="connsiteX1" fmla="*/ 165700 w 249907"/>
              <a:gd name="connsiteY1" fmla="*/ 108655 h 373503"/>
              <a:gd name="connsiteX2" fmla="*/ 160267 w 249907"/>
              <a:gd name="connsiteY2" fmla="*/ 100506 h 373503"/>
              <a:gd name="connsiteX3" fmla="*/ 150759 w 249907"/>
              <a:gd name="connsiteY3" fmla="*/ 110014 h 373503"/>
              <a:gd name="connsiteX4" fmla="*/ 145327 w 249907"/>
              <a:gd name="connsiteY4" fmla="*/ 90999 h 373503"/>
              <a:gd name="connsiteX5" fmla="*/ 137177 w 249907"/>
              <a:gd name="connsiteY5" fmla="*/ 24447 h 373503"/>
              <a:gd name="connsiteX6" fmla="*/ 126312 w 249907"/>
              <a:gd name="connsiteY6" fmla="*/ 0 h 373503"/>
              <a:gd name="connsiteX7" fmla="*/ 126312 w 249907"/>
              <a:gd name="connsiteY7" fmla="*/ 0 h 373503"/>
              <a:gd name="connsiteX8" fmla="*/ 126312 w 249907"/>
              <a:gd name="connsiteY8" fmla="*/ 0 h 373503"/>
              <a:gd name="connsiteX9" fmla="*/ 115446 w 249907"/>
              <a:gd name="connsiteY9" fmla="*/ 24447 h 373503"/>
              <a:gd name="connsiteX10" fmla="*/ 107297 w 249907"/>
              <a:gd name="connsiteY10" fmla="*/ 90999 h 373503"/>
              <a:gd name="connsiteX11" fmla="*/ 101865 w 249907"/>
              <a:gd name="connsiteY11" fmla="*/ 110014 h 373503"/>
              <a:gd name="connsiteX12" fmla="*/ 90999 w 249907"/>
              <a:gd name="connsiteY12" fmla="*/ 100506 h 373503"/>
              <a:gd name="connsiteX13" fmla="*/ 85566 w 249907"/>
              <a:gd name="connsiteY13" fmla="*/ 108655 h 373503"/>
              <a:gd name="connsiteX14" fmla="*/ 82850 w 249907"/>
              <a:gd name="connsiteY14" fmla="*/ 169774 h 373503"/>
              <a:gd name="connsiteX15" fmla="*/ 74701 w 249907"/>
              <a:gd name="connsiteY15" fmla="*/ 187431 h 373503"/>
              <a:gd name="connsiteX16" fmla="*/ 0 w 249907"/>
              <a:gd name="connsiteY16" fmla="*/ 239042 h 373503"/>
              <a:gd name="connsiteX17" fmla="*/ 0 w 249907"/>
              <a:gd name="connsiteY17" fmla="*/ 275713 h 373503"/>
              <a:gd name="connsiteX18" fmla="*/ 82850 w 249907"/>
              <a:gd name="connsiteY18" fmla="*/ 297444 h 373503"/>
              <a:gd name="connsiteX19" fmla="*/ 76059 w 249907"/>
              <a:gd name="connsiteY19" fmla="*/ 313743 h 373503"/>
              <a:gd name="connsiteX20" fmla="*/ 39388 w 249907"/>
              <a:gd name="connsiteY20" fmla="*/ 336832 h 373503"/>
              <a:gd name="connsiteX21" fmla="*/ 39388 w 249907"/>
              <a:gd name="connsiteY21" fmla="*/ 358563 h 373503"/>
              <a:gd name="connsiteX22" fmla="*/ 101865 w 249907"/>
              <a:gd name="connsiteY22" fmla="*/ 373503 h 373503"/>
              <a:gd name="connsiteX23" fmla="*/ 110014 w 249907"/>
              <a:gd name="connsiteY23" fmla="*/ 321892 h 373503"/>
              <a:gd name="connsiteX24" fmla="*/ 115446 w 249907"/>
              <a:gd name="connsiteY24" fmla="*/ 330041 h 373503"/>
              <a:gd name="connsiteX25" fmla="*/ 134461 w 249907"/>
              <a:gd name="connsiteY25" fmla="*/ 330041 h 373503"/>
              <a:gd name="connsiteX26" fmla="*/ 139894 w 249907"/>
              <a:gd name="connsiteY26" fmla="*/ 321892 h 373503"/>
              <a:gd name="connsiteX27" fmla="*/ 148043 w 249907"/>
              <a:gd name="connsiteY27" fmla="*/ 373503 h 373503"/>
              <a:gd name="connsiteX28" fmla="*/ 210520 w 249907"/>
              <a:gd name="connsiteY28" fmla="*/ 358563 h 373503"/>
              <a:gd name="connsiteX29" fmla="*/ 210520 w 249907"/>
              <a:gd name="connsiteY29" fmla="*/ 336832 h 373503"/>
              <a:gd name="connsiteX30" fmla="*/ 173849 w 249907"/>
              <a:gd name="connsiteY30" fmla="*/ 313743 h 373503"/>
              <a:gd name="connsiteX31" fmla="*/ 167058 w 249907"/>
              <a:gd name="connsiteY31" fmla="*/ 297444 h 373503"/>
              <a:gd name="connsiteX32" fmla="*/ 249908 w 249907"/>
              <a:gd name="connsiteY32" fmla="*/ 275713 h 373503"/>
              <a:gd name="connsiteX33" fmla="*/ 249908 w 249907"/>
              <a:gd name="connsiteY33" fmla="*/ 239042 h 373503"/>
              <a:gd name="connsiteX34" fmla="*/ 175207 w 249907"/>
              <a:gd name="connsiteY34" fmla="*/ 187431 h 373503"/>
              <a:gd name="connsiteX35" fmla="*/ 168416 w 249907"/>
              <a:gd name="connsiteY35" fmla="*/ 169774 h 37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49907" h="373503">
                <a:moveTo>
                  <a:pt x="168416" y="169774"/>
                </a:moveTo>
                <a:lnTo>
                  <a:pt x="165700" y="108655"/>
                </a:lnTo>
                <a:lnTo>
                  <a:pt x="160267" y="100506"/>
                </a:lnTo>
                <a:lnTo>
                  <a:pt x="150759" y="110014"/>
                </a:lnTo>
                <a:cubicBezTo>
                  <a:pt x="150759" y="110014"/>
                  <a:pt x="148043" y="104581"/>
                  <a:pt x="145327" y="90999"/>
                </a:cubicBezTo>
                <a:cubicBezTo>
                  <a:pt x="142610" y="76059"/>
                  <a:pt x="139894" y="36671"/>
                  <a:pt x="137177" y="24447"/>
                </a:cubicBezTo>
                <a:cubicBezTo>
                  <a:pt x="134461" y="12224"/>
                  <a:pt x="126312" y="0"/>
                  <a:pt x="126312" y="0"/>
                </a:cubicBezTo>
                <a:lnTo>
                  <a:pt x="126312" y="0"/>
                </a:lnTo>
                <a:lnTo>
                  <a:pt x="126312" y="0"/>
                </a:lnTo>
                <a:cubicBezTo>
                  <a:pt x="126312" y="0"/>
                  <a:pt x="119521" y="13582"/>
                  <a:pt x="115446" y="24447"/>
                </a:cubicBezTo>
                <a:cubicBezTo>
                  <a:pt x="112730" y="36671"/>
                  <a:pt x="110014" y="76059"/>
                  <a:pt x="107297" y="90999"/>
                </a:cubicBezTo>
                <a:cubicBezTo>
                  <a:pt x="104581" y="105939"/>
                  <a:pt x="101865" y="110014"/>
                  <a:pt x="101865" y="110014"/>
                </a:cubicBezTo>
                <a:lnTo>
                  <a:pt x="90999" y="100506"/>
                </a:lnTo>
                <a:lnTo>
                  <a:pt x="85566" y="108655"/>
                </a:lnTo>
                <a:lnTo>
                  <a:pt x="82850" y="169774"/>
                </a:lnTo>
                <a:lnTo>
                  <a:pt x="74701" y="187431"/>
                </a:lnTo>
                <a:lnTo>
                  <a:pt x="0" y="239042"/>
                </a:lnTo>
                <a:lnTo>
                  <a:pt x="0" y="275713"/>
                </a:lnTo>
                <a:lnTo>
                  <a:pt x="82850" y="297444"/>
                </a:lnTo>
                <a:lnTo>
                  <a:pt x="76059" y="313743"/>
                </a:lnTo>
                <a:lnTo>
                  <a:pt x="39388" y="336832"/>
                </a:lnTo>
                <a:lnTo>
                  <a:pt x="39388" y="358563"/>
                </a:lnTo>
                <a:lnTo>
                  <a:pt x="101865" y="373503"/>
                </a:lnTo>
                <a:lnTo>
                  <a:pt x="110014" y="321892"/>
                </a:lnTo>
                <a:lnTo>
                  <a:pt x="115446" y="330041"/>
                </a:lnTo>
                <a:lnTo>
                  <a:pt x="134461" y="330041"/>
                </a:lnTo>
                <a:lnTo>
                  <a:pt x="139894" y="321892"/>
                </a:lnTo>
                <a:lnTo>
                  <a:pt x="148043" y="373503"/>
                </a:lnTo>
                <a:lnTo>
                  <a:pt x="210520" y="358563"/>
                </a:lnTo>
                <a:lnTo>
                  <a:pt x="210520" y="336832"/>
                </a:lnTo>
                <a:lnTo>
                  <a:pt x="173849" y="313743"/>
                </a:lnTo>
                <a:lnTo>
                  <a:pt x="167058" y="297444"/>
                </a:lnTo>
                <a:lnTo>
                  <a:pt x="249908" y="275713"/>
                </a:lnTo>
                <a:lnTo>
                  <a:pt x="249908" y="239042"/>
                </a:lnTo>
                <a:lnTo>
                  <a:pt x="175207" y="187431"/>
                </a:lnTo>
                <a:lnTo>
                  <a:pt x="168416" y="169774"/>
                </a:lnTo>
                <a:close/>
              </a:path>
            </a:pathLst>
          </a:custGeom>
          <a:solidFill>
            <a:srgbClr val="FFFFFF"/>
          </a:solidFill>
          <a:ln w="135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2E87526-F227-413F-A619-11F828ACA7EF}"/>
              </a:ext>
            </a:extLst>
          </p:cNvPr>
          <p:cNvSpPr/>
          <p:nvPr userDrawn="1"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3AAECA3-CAFA-4A75-847F-34A6D02766BE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54C4257-EDA1-43CD-A440-27A0B77DBFA8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1E3BF4B-AABC-4C36-A9DA-0E47F2CE8424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ABF68C1-5793-4E03-8CFA-CE7EB538174E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30FD11B6-E6EF-476D-BB41-7424EF099F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988" t="33051" r="12992" b="18851"/>
          <a:stretch/>
        </p:blipFill>
        <p:spPr>
          <a:xfrm>
            <a:off x="0" y="1217613"/>
            <a:ext cx="5983288" cy="5640387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33DCBF68-5561-4D38-9CA5-81BBF7D8FC5E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091052C-A0C0-4F83-A219-D1AC54CB1C2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id="{65EA721D-FC14-4FDF-B92B-FDDE1F76FC4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217613"/>
            <a:ext cx="12192000" cy="5640387"/>
          </a:xfrm>
          <a:custGeom>
            <a:avLst/>
            <a:gdLst>
              <a:gd name="connsiteX0" fmla="*/ 11584522 w 12192000"/>
              <a:gd name="connsiteY0" fmla="*/ 4704915 h 5640387"/>
              <a:gd name="connsiteX1" fmla="*/ 11570473 w 12192000"/>
              <a:gd name="connsiteY1" fmla="*/ 4736524 h 5640387"/>
              <a:gd name="connsiteX2" fmla="*/ 11559936 w 12192000"/>
              <a:gd name="connsiteY2" fmla="*/ 4822574 h 5640387"/>
              <a:gd name="connsiteX3" fmla="*/ 11552913 w 12192000"/>
              <a:gd name="connsiteY3" fmla="*/ 4847159 h 5640387"/>
              <a:gd name="connsiteX4" fmla="*/ 11538864 w 12192000"/>
              <a:gd name="connsiteY4" fmla="*/ 4834866 h 5640387"/>
              <a:gd name="connsiteX5" fmla="*/ 11531839 w 12192000"/>
              <a:gd name="connsiteY5" fmla="*/ 4845402 h 5640387"/>
              <a:gd name="connsiteX6" fmla="*/ 11528327 w 12192000"/>
              <a:gd name="connsiteY6" fmla="*/ 4924427 h 5640387"/>
              <a:gd name="connsiteX7" fmla="*/ 11517791 w 12192000"/>
              <a:gd name="connsiteY7" fmla="*/ 4947257 h 5640387"/>
              <a:gd name="connsiteX8" fmla="*/ 11421205 w 12192000"/>
              <a:gd name="connsiteY8" fmla="*/ 5013988 h 5640387"/>
              <a:gd name="connsiteX9" fmla="*/ 11421205 w 12192000"/>
              <a:gd name="connsiteY9" fmla="*/ 5061402 h 5640387"/>
              <a:gd name="connsiteX10" fmla="*/ 11528327 w 12192000"/>
              <a:gd name="connsiteY10" fmla="*/ 5089500 h 5640387"/>
              <a:gd name="connsiteX11" fmla="*/ 11519547 w 12192000"/>
              <a:gd name="connsiteY11" fmla="*/ 5110574 h 5640387"/>
              <a:gd name="connsiteX12" fmla="*/ 11472132 w 12192000"/>
              <a:gd name="connsiteY12" fmla="*/ 5140427 h 5640387"/>
              <a:gd name="connsiteX13" fmla="*/ 11472132 w 12192000"/>
              <a:gd name="connsiteY13" fmla="*/ 5168524 h 5640387"/>
              <a:gd name="connsiteX14" fmla="*/ 11552913 w 12192000"/>
              <a:gd name="connsiteY14" fmla="*/ 5187841 h 5640387"/>
              <a:gd name="connsiteX15" fmla="*/ 11563449 w 12192000"/>
              <a:gd name="connsiteY15" fmla="*/ 5121110 h 5640387"/>
              <a:gd name="connsiteX16" fmla="*/ 11570473 w 12192000"/>
              <a:gd name="connsiteY16" fmla="*/ 5131646 h 5640387"/>
              <a:gd name="connsiteX17" fmla="*/ 11595058 w 12192000"/>
              <a:gd name="connsiteY17" fmla="*/ 5131646 h 5640387"/>
              <a:gd name="connsiteX18" fmla="*/ 11602083 w 12192000"/>
              <a:gd name="connsiteY18" fmla="*/ 5121110 h 5640387"/>
              <a:gd name="connsiteX19" fmla="*/ 11612619 w 12192000"/>
              <a:gd name="connsiteY19" fmla="*/ 5187841 h 5640387"/>
              <a:gd name="connsiteX20" fmla="*/ 11693400 w 12192000"/>
              <a:gd name="connsiteY20" fmla="*/ 5168524 h 5640387"/>
              <a:gd name="connsiteX21" fmla="*/ 11693400 w 12192000"/>
              <a:gd name="connsiteY21" fmla="*/ 5140427 h 5640387"/>
              <a:gd name="connsiteX22" fmla="*/ 11645986 w 12192000"/>
              <a:gd name="connsiteY22" fmla="*/ 5110574 h 5640387"/>
              <a:gd name="connsiteX23" fmla="*/ 11637205 w 12192000"/>
              <a:gd name="connsiteY23" fmla="*/ 5089500 h 5640387"/>
              <a:gd name="connsiteX24" fmla="*/ 11744327 w 12192000"/>
              <a:gd name="connsiteY24" fmla="*/ 5061402 h 5640387"/>
              <a:gd name="connsiteX25" fmla="*/ 11744327 w 12192000"/>
              <a:gd name="connsiteY25" fmla="*/ 5013988 h 5640387"/>
              <a:gd name="connsiteX26" fmla="*/ 11647742 w 12192000"/>
              <a:gd name="connsiteY26" fmla="*/ 4947257 h 5640387"/>
              <a:gd name="connsiteX27" fmla="*/ 11638961 w 12192000"/>
              <a:gd name="connsiteY27" fmla="*/ 4924427 h 5640387"/>
              <a:gd name="connsiteX28" fmla="*/ 11635449 w 12192000"/>
              <a:gd name="connsiteY28" fmla="*/ 4845402 h 5640387"/>
              <a:gd name="connsiteX29" fmla="*/ 11628425 w 12192000"/>
              <a:gd name="connsiteY29" fmla="*/ 4834866 h 5640387"/>
              <a:gd name="connsiteX30" fmla="*/ 11616131 w 12192000"/>
              <a:gd name="connsiteY30" fmla="*/ 4847159 h 5640387"/>
              <a:gd name="connsiteX31" fmla="*/ 11609108 w 12192000"/>
              <a:gd name="connsiteY31" fmla="*/ 4822574 h 5640387"/>
              <a:gd name="connsiteX32" fmla="*/ 11598570 w 12192000"/>
              <a:gd name="connsiteY32" fmla="*/ 4736524 h 5640387"/>
              <a:gd name="connsiteX33" fmla="*/ 11584522 w 12192000"/>
              <a:gd name="connsiteY33" fmla="*/ 4704915 h 5640387"/>
              <a:gd name="connsiteX34" fmla="*/ 0 w 12192000"/>
              <a:gd name="connsiteY34" fmla="*/ 0 h 5640387"/>
              <a:gd name="connsiteX35" fmla="*/ 12192000 w 12192000"/>
              <a:gd name="connsiteY35" fmla="*/ 0 h 5640387"/>
              <a:gd name="connsiteX36" fmla="*/ 12192000 w 12192000"/>
              <a:gd name="connsiteY36" fmla="*/ 5640387 h 5640387"/>
              <a:gd name="connsiteX37" fmla="*/ 0 w 12192000"/>
              <a:gd name="connsiteY37" fmla="*/ 5640387 h 564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192000" h="5640387">
                <a:moveTo>
                  <a:pt x="11584522" y="4704915"/>
                </a:moveTo>
                <a:cubicBezTo>
                  <a:pt x="11584522" y="4704915"/>
                  <a:pt x="11575741" y="4722476"/>
                  <a:pt x="11570473" y="4736524"/>
                </a:cubicBezTo>
                <a:cubicBezTo>
                  <a:pt x="11566961" y="4752330"/>
                  <a:pt x="11563449" y="4803257"/>
                  <a:pt x="11559936" y="4822574"/>
                </a:cubicBezTo>
                <a:cubicBezTo>
                  <a:pt x="11556425" y="4841891"/>
                  <a:pt x="11552913" y="4847159"/>
                  <a:pt x="11552913" y="4847159"/>
                </a:cubicBezTo>
                <a:lnTo>
                  <a:pt x="11538864" y="4834866"/>
                </a:lnTo>
                <a:lnTo>
                  <a:pt x="11531839" y="4845402"/>
                </a:lnTo>
                <a:lnTo>
                  <a:pt x="11528327" y="4924427"/>
                </a:lnTo>
                <a:lnTo>
                  <a:pt x="11517791" y="4947257"/>
                </a:lnTo>
                <a:lnTo>
                  <a:pt x="11421205" y="5013988"/>
                </a:lnTo>
                <a:lnTo>
                  <a:pt x="11421205" y="5061402"/>
                </a:lnTo>
                <a:lnTo>
                  <a:pt x="11528327" y="5089500"/>
                </a:lnTo>
                <a:lnTo>
                  <a:pt x="11519547" y="5110574"/>
                </a:lnTo>
                <a:lnTo>
                  <a:pt x="11472132" y="5140427"/>
                </a:lnTo>
                <a:lnTo>
                  <a:pt x="11472132" y="5168524"/>
                </a:lnTo>
                <a:lnTo>
                  <a:pt x="11552913" y="5187841"/>
                </a:lnTo>
                <a:lnTo>
                  <a:pt x="11563449" y="5121110"/>
                </a:lnTo>
                <a:lnTo>
                  <a:pt x="11570473" y="5131646"/>
                </a:lnTo>
                <a:lnTo>
                  <a:pt x="11595058" y="5131646"/>
                </a:lnTo>
                <a:lnTo>
                  <a:pt x="11602083" y="5121110"/>
                </a:lnTo>
                <a:lnTo>
                  <a:pt x="11612619" y="5187841"/>
                </a:lnTo>
                <a:lnTo>
                  <a:pt x="11693400" y="5168524"/>
                </a:lnTo>
                <a:lnTo>
                  <a:pt x="11693400" y="5140427"/>
                </a:lnTo>
                <a:lnTo>
                  <a:pt x="11645986" y="5110574"/>
                </a:lnTo>
                <a:lnTo>
                  <a:pt x="11637205" y="5089500"/>
                </a:lnTo>
                <a:lnTo>
                  <a:pt x="11744327" y="5061402"/>
                </a:lnTo>
                <a:lnTo>
                  <a:pt x="11744327" y="5013988"/>
                </a:lnTo>
                <a:lnTo>
                  <a:pt x="11647742" y="4947257"/>
                </a:lnTo>
                <a:lnTo>
                  <a:pt x="11638961" y="4924427"/>
                </a:lnTo>
                <a:lnTo>
                  <a:pt x="11635449" y="4845402"/>
                </a:lnTo>
                <a:lnTo>
                  <a:pt x="11628425" y="4834866"/>
                </a:lnTo>
                <a:lnTo>
                  <a:pt x="11616131" y="4847159"/>
                </a:lnTo>
                <a:cubicBezTo>
                  <a:pt x="11616131" y="4847159"/>
                  <a:pt x="11612619" y="4840135"/>
                  <a:pt x="11609108" y="4822574"/>
                </a:cubicBezTo>
                <a:cubicBezTo>
                  <a:pt x="11605595" y="4803257"/>
                  <a:pt x="11602083" y="4752330"/>
                  <a:pt x="11598570" y="4736524"/>
                </a:cubicBezTo>
                <a:cubicBezTo>
                  <a:pt x="11595058" y="4720720"/>
                  <a:pt x="11584522" y="4704915"/>
                  <a:pt x="11584522" y="470491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640387"/>
                </a:lnTo>
                <a:lnTo>
                  <a:pt x="0" y="5640387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 algn="ctr">
              <a:buNone/>
              <a:defRPr lang="da-DK" b="0" i="0" u="none" baseline="0">
                <a:solidFill>
                  <a:srgbClr val="FFFFFF"/>
                </a:solidFill>
                <a:cs typeface="+mn-cs"/>
              </a:defRPr>
            </a:lvl1pPr>
          </a:lstStyle>
          <a:p>
            <a:pPr marL="0" lvl="0" algn="ctr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9" name="Graphic 10">
            <a:extLst>
              <a:ext uri="{FF2B5EF4-FFF2-40B4-BE49-F238E27FC236}">
                <a16:creationId xmlns:a16="http://schemas.microsoft.com/office/drawing/2014/main" id="{ACBD0936-0EB3-4D37-8EF5-789E428EB3AB}"/>
              </a:ext>
            </a:extLst>
          </p:cNvPr>
          <p:cNvGrpSpPr/>
          <p:nvPr/>
        </p:nvGrpSpPr>
        <p:grpSpPr>
          <a:xfrm>
            <a:off x="444501" y="388982"/>
            <a:ext cx="1419620" cy="433890"/>
            <a:chOff x="-8472805" y="5375275"/>
            <a:chExt cx="6419850" cy="1962150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DBFBF77-774A-4065-9037-1E6619D33851}"/>
                </a:ext>
              </a:extLst>
            </p:cNvPr>
            <p:cNvSpPr/>
            <p:nvPr/>
          </p:nvSpPr>
          <p:spPr>
            <a:xfrm>
              <a:off x="-7427436" y="5626259"/>
              <a:ext cx="723900" cy="1181100"/>
            </a:xfrm>
            <a:custGeom>
              <a:avLst/>
              <a:gdLst>
                <a:gd name="connsiteX0" fmla="*/ 284321 w 723900"/>
                <a:gd name="connsiteY0" fmla="*/ 691039 h 1181100"/>
                <a:gd name="connsiteX1" fmla="*/ 676751 w 723900"/>
                <a:gd name="connsiteY1" fmla="*/ 691039 h 1181100"/>
                <a:gd name="connsiteX2" fmla="*/ 676751 w 723900"/>
                <a:gd name="connsiteY2" fmla="*/ 465296 h 1181100"/>
                <a:gd name="connsiteX3" fmla="*/ 284321 w 723900"/>
                <a:gd name="connsiteY3" fmla="*/ 465296 h 1181100"/>
                <a:gd name="connsiteX4" fmla="*/ 284321 w 723900"/>
                <a:gd name="connsiteY4" fmla="*/ 234791 h 1181100"/>
                <a:gd name="connsiteX5" fmla="*/ 694849 w 723900"/>
                <a:gd name="connsiteY5" fmla="*/ 234791 h 1181100"/>
                <a:gd name="connsiteX6" fmla="*/ 694849 w 723900"/>
                <a:gd name="connsiteY6" fmla="*/ 7144 h 1181100"/>
                <a:gd name="connsiteX7" fmla="*/ 7144 w 723900"/>
                <a:gd name="connsiteY7" fmla="*/ 7144 h 1181100"/>
                <a:gd name="connsiteX8" fmla="*/ 7144 w 723900"/>
                <a:gd name="connsiteY8" fmla="*/ 1174909 h 1181100"/>
                <a:gd name="connsiteX9" fmla="*/ 716756 w 723900"/>
                <a:gd name="connsiteY9" fmla="*/ 1174909 h 1181100"/>
                <a:gd name="connsiteX10" fmla="*/ 716756 w 723900"/>
                <a:gd name="connsiteY10" fmla="*/ 938689 h 1181100"/>
                <a:gd name="connsiteX11" fmla="*/ 284321 w 723900"/>
                <a:gd name="connsiteY11" fmla="*/ 93868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3900" h="1181100">
                  <a:moveTo>
                    <a:pt x="284321" y="691039"/>
                  </a:moveTo>
                  <a:lnTo>
                    <a:pt x="676751" y="691039"/>
                  </a:lnTo>
                  <a:lnTo>
                    <a:pt x="676751" y="465296"/>
                  </a:lnTo>
                  <a:lnTo>
                    <a:pt x="284321" y="465296"/>
                  </a:lnTo>
                  <a:lnTo>
                    <a:pt x="284321" y="234791"/>
                  </a:lnTo>
                  <a:lnTo>
                    <a:pt x="694849" y="234791"/>
                  </a:lnTo>
                  <a:lnTo>
                    <a:pt x="69484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716756" y="1174909"/>
                  </a:lnTo>
                  <a:lnTo>
                    <a:pt x="716756" y="938689"/>
                  </a:lnTo>
                  <a:lnTo>
                    <a:pt x="284321" y="938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9111747-7DA0-4E63-A920-C3B080C47F9B}"/>
                </a:ext>
              </a:extLst>
            </p:cNvPr>
            <p:cNvSpPr/>
            <p:nvPr/>
          </p:nvSpPr>
          <p:spPr>
            <a:xfrm>
              <a:off x="-8479949" y="5626259"/>
              <a:ext cx="847725" cy="1181100"/>
            </a:xfrm>
            <a:custGeom>
              <a:avLst/>
              <a:gdLst>
                <a:gd name="connsiteX0" fmla="*/ 7144 w 847725"/>
                <a:gd name="connsiteY0" fmla="*/ 7144 h 1181100"/>
                <a:gd name="connsiteX1" fmla="*/ 7144 w 847725"/>
                <a:gd name="connsiteY1" fmla="*/ 255746 h 1181100"/>
                <a:gd name="connsiteX2" fmla="*/ 278606 w 847725"/>
                <a:gd name="connsiteY2" fmla="*/ 255746 h 1181100"/>
                <a:gd name="connsiteX3" fmla="*/ 278606 w 847725"/>
                <a:gd name="connsiteY3" fmla="*/ 1174909 h 1181100"/>
                <a:gd name="connsiteX4" fmla="*/ 569119 w 847725"/>
                <a:gd name="connsiteY4" fmla="*/ 1174909 h 1181100"/>
                <a:gd name="connsiteX5" fmla="*/ 569119 w 847725"/>
                <a:gd name="connsiteY5" fmla="*/ 255746 h 1181100"/>
                <a:gd name="connsiteX6" fmla="*/ 841534 w 847725"/>
                <a:gd name="connsiteY6" fmla="*/ 255746 h 1181100"/>
                <a:gd name="connsiteX7" fmla="*/ 841534 w 847725"/>
                <a:gd name="connsiteY7" fmla="*/ 714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725" h="1181100">
                  <a:moveTo>
                    <a:pt x="7144" y="7144"/>
                  </a:moveTo>
                  <a:lnTo>
                    <a:pt x="7144" y="255746"/>
                  </a:lnTo>
                  <a:lnTo>
                    <a:pt x="278606" y="255746"/>
                  </a:lnTo>
                  <a:lnTo>
                    <a:pt x="278606" y="1174909"/>
                  </a:lnTo>
                  <a:lnTo>
                    <a:pt x="569119" y="1174909"/>
                  </a:lnTo>
                  <a:lnTo>
                    <a:pt x="569119" y="255746"/>
                  </a:lnTo>
                  <a:lnTo>
                    <a:pt x="841534" y="255746"/>
                  </a:lnTo>
                  <a:lnTo>
                    <a:pt x="8415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AFCD209-19AF-411F-9C72-1A746F7373A2}"/>
                </a:ext>
              </a:extLst>
            </p:cNvPr>
            <p:cNvSpPr/>
            <p:nvPr/>
          </p:nvSpPr>
          <p:spPr>
            <a:xfrm>
              <a:off x="-6453029" y="5623930"/>
              <a:ext cx="933450" cy="1181100"/>
            </a:xfrm>
            <a:custGeom>
              <a:avLst/>
              <a:gdLst>
                <a:gd name="connsiteX0" fmla="*/ 646271 w 933450"/>
                <a:gd name="connsiteY0" fmla="*/ 666697 h 1181100"/>
                <a:gd name="connsiteX1" fmla="*/ 847249 w 933450"/>
                <a:gd name="connsiteY1" fmla="*/ 368565 h 1181100"/>
                <a:gd name="connsiteX2" fmla="*/ 524351 w 933450"/>
                <a:gd name="connsiteY2" fmla="*/ 13282 h 1181100"/>
                <a:gd name="connsiteX3" fmla="*/ 406241 w 933450"/>
                <a:gd name="connsiteY3" fmla="*/ 7567 h 1181100"/>
                <a:gd name="connsiteX4" fmla="*/ 7144 w 933450"/>
                <a:gd name="connsiteY4" fmla="*/ 7567 h 1181100"/>
                <a:gd name="connsiteX5" fmla="*/ 7144 w 933450"/>
                <a:gd name="connsiteY5" fmla="*/ 1175332 h 1181100"/>
                <a:gd name="connsiteX6" fmla="*/ 283369 w 933450"/>
                <a:gd name="connsiteY6" fmla="*/ 1175332 h 1181100"/>
                <a:gd name="connsiteX7" fmla="*/ 283369 w 933450"/>
                <a:gd name="connsiteY7" fmla="*/ 226642 h 1181100"/>
                <a:gd name="connsiteX8" fmla="*/ 409099 w 933450"/>
                <a:gd name="connsiteY8" fmla="*/ 227595 h 1181100"/>
                <a:gd name="connsiteX9" fmla="*/ 581501 w 933450"/>
                <a:gd name="connsiteY9" fmla="*/ 402855 h 1181100"/>
                <a:gd name="connsiteX10" fmla="*/ 406241 w 933450"/>
                <a:gd name="connsiteY10" fmla="*/ 571447 h 1181100"/>
                <a:gd name="connsiteX11" fmla="*/ 315754 w 933450"/>
                <a:gd name="connsiteY11" fmla="*/ 573352 h 1181100"/>
                <a:gd name="connsiteX12" fmla="*/ 317659 w 933450"/>
                <a:gd name="connsiteY12" fmla="*/ 578115 h 1181100"/>
                <a:gd name="connsiteX13" fmla="*/ 598646 w 933450"/>
                <a:gd name="connsiteY13" fmla="*/ 1175332 h 1181100"/>
                <a:gd name="connsiteX14" fmla="*/ 928211 w 933450"/>
                <a:gd name="connsiteY14" fmla="*/ 1175332 h 1181100"/>
                <a:gd name="connsiteX15" fmla="*/ 646271 w 933450"/>
                <a:gd name="connsiteY15" fmla="*/ 666697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1181100">
                  <a:moveTo>
                    <a:pt x="646271" y="666697"/>
                  </a:moveTo>
                  <a:cubicBezTo>
                    <a:pt x="789146" y="620025"/>
                    <a:pt x="847249" y="486675"/>
                    <a:pt x="847249" y="368565"/>
                  </a:cubicBezTo>
                  <a:cubicBezTo>
                    <a:pt x="847249" y="168540"/>
                    <a:pt x="721519" y="26617"/>
                    <a:pt x="524351" y="13282"/>
                  </a:cubicBezTo>
                  <a:cubicBezTo>
                    <a:pt x="524351" y="13282"/>
                    <a:pt x="485299" y="9472"/>
                    <a:pt x="406241" y="7567"/>
                  </a:cubicBezTo>
                  <a:cubicBezTo>
                    <a:pt x="362426" y="6615"/>
                    <a:pt x="7144" y="7567"/>
                    <a:pt x="7144" y="7567"/>
                  </a:cubicBezTo>
                  <a:lnTo>
                    <a:pt x="7144" y="1175332"/>
                  </a:lnTo>
                  <a:lnTo>
                    <a:pt x="283369" y="1175332"/>
                  </a:lnTo>
                  <a:lnTo>
                    <a:pt x="283369" y="226642"/>
                  </a:lnTo>
                  <a:cubicBezTo>
                    <a:pt x="355759" y="225690"/>
                    <a:pt x="409099" y="227595"/>
                    <a:pt x="409099" y="227595"/>
                  </a:cubicBezTo>
                  <a:cubicBezTo>
                    <a:pt x="510064" y="230452"/>
                    <a:pt x="581501" y="291412"/>
                    <a:pt x="581501" y="402855"/>
                  </a:cubicBezTo>
                  <a:cubicBezTo>
                    <a:pt x="581501" y="502867"/>
                    <a:pt x="497681" y="566685"/>
                    <a:pt x="406241" y="571447"/>
                  </a:cubicBezTo>
                  <a:cubicBezTo>
                    <a:pt x="406241" y="571447"/>
                    <a:pt x="386239" y="573352"/>
                    <a:pt x="315754" y="573352"/>
                  </a:cubicBezTo>
                  <a:cubicBezTo>
                    <a:pt x="315754" y="575257"/>
                    <a:pt x="316706" y="576210"/>
                    <a:pt x="317659" y="578115"/>
                  </a:cubicBezTo>
                  <a:lnTo>
                    <a:pt x="598646" y="1175332"/>
                  </a:lnTo>
                  <a:lnTo>
                    <a:pt x="928211" y="1175332"/>
                  </a:lnTo>
                  <a:lnTo>
                    <a:pt x="646271" y="6666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7B39176-CEC0-43C3-96AD-41586E97EEA1}"/>
                </a:ext>
              </a:extLst>
            </p:cNvPr>
            <p:cNvSpPr/>
            <p:nvPr/>
          </p:nvSpPr>
          <p:spPr>
            <a:xfrm>
              <a:off x="-2875441" y="5368131"/>
              <a:ext cx="828675" cy="685800"/>
            </a:xfrm>
            <a:custGeom>
              <a:avLst/>
              <a:gdLst>
                <a:gd name="connsiteX0" fmla="*/ 815818 w 828675"/>
                <a:gd name="connsiteY0" fmla="*/ 343376 h 685800"/>
                <a:gd name="connsiteX1" fmla="*/ 666276 w 828675"/>
                <a:gd name="connsiteY1" fmla="*/ 601504 h 685800"/>
                <a:gd name="connsiteX2" fmla="*/ 348141 w 828675"/>
                <a:gd name="connsiteY2" fmla="*/ 681514 h 685800"/>
                <a:gd name="connsiteX3" fmla="*/ 62391 w 828675"/>
                <a:gd name="connsiteY3" fmla="*/ 601504 h 685800"/>
                <a:gd name="connsiteX4" fmla="*/ 16671 w 828675"/>
                <a:gd name="connsiteY4" fmla="*/ 343376 h 685800"/>
                <a:gd name="connsiteX5" fmla="*/ 166213 w 828675"/>
                <a:gd name="connsiteY5" fmla="*/ 85249 h 685800"/>
                <a:gd name="connsiteX6" fmla="*/ 484348 w 828675"/>
                <a:gd name="connsiteY6" fmla="*/ 7144 h 685800"/>
                <a:gd name="connsiteX7" fmla="*/ 770098 w 828675"/>
                <a:gd name="connsiteY7" fmla="*/ 85249 h 685800"/>
                <a:gd name="connsiteX8" fmla="*/ 815818 w 828675"/>
                <a:gd name="connsiteY8" fmla="*/ 343376 h 685800"/>
                <a:gd name="connsiteX9" fmla="*/ 686279 w 828675"/>
                <a:gd name="connsiteY9" fmla="*/ 118586 h 685800"/>
                <a:gd name="connsiteX10" fmla="*/ 472918 w 828675"/>
                <a:gd name="connsiteY10" fmla="*/ 54769 h 685800"/>
                <a:gd name="connsiteX11" fmla="*/ 232888 w 828675"/>
                <a:gd name="connsiteY11" fmla="*/ 118586 h 685800"/>
                <a:gd name="connsiteX12" fmla="*/ 119541 w 828675"/>
                <a:gd name="connsiteY12" fmla="*/ 343376 h 685800"/>
                <a:gd name="connsiteX13" fmla="*/ 148116 w 828675"/>
                <a:gd name="connsiteY13" fmla="*/ 568166 h 685800"/>
                <a:gd name="connsiteX14" fmla="*/ 362429 w 828675"/>
                <a:gd name="connsiteY14" fmla="*/ 631031 h 685800"/>
                <a:gd name="connsiteX15" fmla="*/ 602459 w 828675"/>
                <a:gd name="connsiteY15" fmla="*/ 568166 h 685800"/>
                <a:gd name="connsiteX16" fmla="*/ 716759 w 828675"/>
                <a:gd name="connsiteY16" fmla="*/ 343376 h 685800"/>
                <a:gd name="connsiteX17" fmla="*/ 686279 w 828675"/>
                <a:gd name="connsiteY17" fmla="*/ 118586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8675" h="685800">
                  <a:moveTo>
                    <a:pt x="815818" y="343376"/>
                  </a:moveTo>
                  <a:cubicBezTo>
                    <a:pt x="796768" y="436721"/>
                    <a:pt x="751048" y="540544"/>
                    <a:pt x="666276" y="601504"/>
                  </a:cubicBezTo>
                  <a:cubicBezTo>
                    <a:pt x="581504" y="662464"/>
                    <a:pt x="458631" y="681514"/>
                    <a:pt x="348141" y="681514"/>
                  </a:cubicBezTo>
                  <a:cubicBezTo>
                    <a:pt x="237651" y="681514"/>
                    <a:pt x="122398" y="662464"/>
                    <a:pt x="62391" y="601504"/>
                  </a:cubicBezTo>
                  <a:cubicBezTo>
                    <a:pt x="2384" y="540544"/>
                    <a:pt x="-1427" y="436721"/>
                    <a:pt x="16671" y="343376"/>
                  </a:cubicBezTo>
                  <a:cubicBezTo>
                    <a:pt x="35721" y="250031"/>
                    <a:pt x="81441" y="146209"/>
                    <a:pt x="166213" y="85249"/>
                  </a:cubicBezTo>
                  <a:cubicBezTo>
                    <a:pt x="250986" y="24289"/>
                    <a:pt x="374811" y="7144"/>
                    <a:pt x="484348" y="7144"/>
                  </a:cubicBezTo>
                  <a:cubicBezTo>
                    <a:pt x="593886" y="7144"/>
                    <a:pt x="710091" y="24289"/>
                    <a:pt x="770098" y="85249"/>
                  </a:cubicBezTo>
                  <a:cubicBezTo>
                    <a:pt x="830106" y="147161"/>
                    <a:pt x="833916" y="250031"/>
                    <a:pt x="815818" y="343376"/>
                  </a:cubicBezTo>
                  <a:moveTo>
                    <a:pt x="686279" y="118586"/>
                  </a:moveTo>
                  <a:cubicBezTo>
                    <a:pt x="642463" y="66199"/>
                    <a:pt x="554834" y="54769"/>
                    <a:pt x="472918" y="54769"/>
                  </a:cubicBezTo>
                  <a:cubicBezTo>
                    <a:pt x="390051" y="54769"/>
                    <a:pt x="296706" y="66199"/>
                    <a:pt x="232888" y="118586"/>
                  </a:cubicBezTo>
                  <a:cubicBezTo>
                    <a:pt x="169071" y="170974"/>
                    <a:pt x="134781" y="263366"/>
                    <a:pt x="119541" y="343376"/>
                  </a:cubicBezTo>
                  <a:cubicBezTo>
                    <a:pt x="104301" y="423386"/>
                    <a:pt x="104301" y="515779"/>
                    <a:pt x="148116" y="568166"/>
                  </a:cubicBezTo>
                  <a:cubicBezTo>
                    <a:pt x="191931" y="620554"/>
                    <a:pt x="280513" y="631031"/>
                    <a:pt x="362429" y="631031"/>
                  </a:cubicBezTo>
                  <a:cubicBezTo>
                    <a:pt x="444343" y="631031"/>
                    <a:pt x="538641" y="620554"/>
                    <a:pt x="602459" y="568166"/>
                  </a:cubicBezTo>
                  <a:cubicBezTo>
                    <a:pt x="666276" y="515779"/>
                    <a:pt x="700566" y="423386"/>
                    <a:pt x="716759" y="343376"/>
                  </a:cubicBezTo>
                  <a:cubicBezTo>
                    <a:pt x="730093" y="263366"/>
                    <a:pt x="730093" y="170974"/>
                    <a:pt x="686279" y="11858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E7FC9B-0FDE-494E-A7FE-98E8C1E11A91}"/>
                </a:ext>
              </a:extLst>
            </p:cNvPr>
            <p:cNvSpPr/>
            <p:nvPr/>
          </p:nvSpPr>
          <p:spPr>
            <a:xfrm>
              <a:off x="-2619216" y="5516721"/>
              <a:ext cx="371475" cy="419100"/>
            </a:xfrm>
            <a:custGeom>
              <a:avLst/>
              <a:gdLst>
                <a:gd name="connsiteX0" fmla="*/ 7144 w 371475"/>
                <a:gd name="connsiteY0" fmla="*/ 116681 h 419100"/>
                <a:gd name="connsiteX1" fmla="*/ 114776 w 371475"/>
                <a:gd name="connsiteY1" fmla="*/ 116681 h 419100"/>
                <a:gd name="connsiteX2" fmla="*/ 56674 w 371475"/>
                <a:gd name="connsiteY2" fmla="*/ 412909 h 419100"/>
                <a:gd name="connsiteX3" fmla="*/ 178594 w 371475"/>
                <a:gd name="connsiteY3" fmla="*/ 412909 h 419100"/>
                <a:gd name="connsiteX4" fmla="*/ 237649 w 371475"/>
                <a:gd name="connsiteY4" fmla="*/ 116681 h 419100"/>
                <a:gd name="connsiteX5" fmla="*/ 344329 w 371475"/>
                <a:gd name="connsiteY5" fmla="*/ 116681 h 419100"/>
                <a:gd name="connsiteX6" fmla="*/ 365284 w 371475"/>
                <a:gd name="connsiteY6" fmla="*/ 7144 h 419100"/>
                <a:gd name="connsiteX7" fmla="*/ 197644 w 371475"/>
                <a:gd name="connsiteY7" fmla="*/ 7144 h 419100"/>
                <a:gd name="connsiteX8" fmla="*/ 29051 w 371475"/>
                <a:gd name="connsiteY8" fmla="*/ 714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419100">
                  <a:moveTo>
                    <a:pt x="7144" y="116681"/>
                  </a:moveTo>
                  <a:lnTo>
                    <a:pt x="114776" y="116681"/>
                  </a:lnTo>
                  <a:lnTo>
                    <a:pt x="56674" y="412909"/>
                  </a:lnTo>
                  <a:lnTo>
                    <a:pt x="178594" y="412909"/>
                  </a:lnTo>
                  <a:lnTo>
                    <a:pt x="237649" y="116681"/>
                  </a:lnTo>
                  <a:lnTo>
                    <a:pt x="344329" y="116681"/>
                  </a:lnTo>
                  <a:lnTo>
                    <a:pt x="365284" y="7144"/>
                  </a:lnTo>
                  <a:lnTo>
                    <a:pt x="197644" y="7144"/>
                  </a:lnTo>
                  <a:lnTo>
                    <a:pt x="290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FD91895-1053-4DF0-9AD6-537CBB8A9022}"/>
                </a:ext>
              </a:extLst>
            </p:cNvPr>
            <p:cNvSpPr/>
            <p:nvPr/>
          </p:nvSpPr>
          <p:spPr>
            <a:xfrm>
              <a:off x="-5356701" y="5626259"/>
              <a:ext cx="1266825" cy="1181100"/>
            </a:xfrm>
            <a:custGeom>
              <a:avLst/>
              <a:gdLst>
                <a:gd name="connsiteX0" fmla="*/ 977741 w 1266825"/>
                <a:gd name="connsiteY0" fmla="*/ 288131 h 1181100"/>
                <a:gd name="connsiteX1" fmla="*/ 977741 w 1266825"/>
                <a:gd name="connsiteY1" fmla="*/ 288131 h 1181100"/>
                <a:gd name="connsiteX2" fmla="*/ 977741 w 1266825"/>
                <a:gd name="connsiteY2" fmla="*/ 1174909 h 1181100"/>
                <a:gd name="connsiteX3" fmla="*/ 1260634 w 1266825"/>
                <a:gd name="connsiteY3" fmla="*/ 1174909 h 1181100"/>
                <a:gd name="connsiteX4" fmla="*/ 1260634 w 1266825"/>
                <a:gd name="connsiteY4" fmla="*/ 7144 h 1181100"/>
                <a:gd name="connsiteX5" fmla="*/ 805339 w 1266825"/>
                <a:gd name="connsiteY5" fmla="*/ 7144 h 1181100"/>
                <a:gd name="connsiteX6" fmla="*/ 633889 w 1266825"/>
                <a:gd name="connsiteY6" fmla="*/ 739616 h 1181100"/>
                <a:gd name="connsiteX7" fmla="*/ 633889 w 1266825"/>
                <a:gd name="connsiteY7" fmla="*/ 739616 h 1181100"/>
                <a:gd name="connsiteX8" fmla="*/ 631031 w 1266825"/>
                <a:gd name="connsiteY8" fmla="*/ 739616 h 1181100"/>
                <a:gd name="connsiteX9" fmla="*/ 631031 w 1266825"/>
                <a:gd name="connsiteY9" fmla="*/ 739616 h 1181100"/>
                <a:gd name="connsiteX10" fmla="*/ 473869 w 1266825"/>
                <a:gd name="connsiteY10" fmla="*/ 7144 h 1181100"/>
                <a:gd name="connsiteX11" fmla="*/ 7144 w 1266825"/>
                <a:gd name="connsiteY11" fmla="*/ 7144 h 1181100"/>
                <a:gd name="connsiteX12" fmla="*/ 7144 w 1266825"/>
                <a:gd name="connsiteY12" fmla="*/ 1174909 h 1181100"/>
                <a:gd name="connsiteX13" fmla="*/ 283369 w 1266825"/>
                <a:gd name="connsiteY13" fmla="*/ 1174909 h 1181100"/>
                <a:gd name="connsiteX14" fmla="*/ 283369 w 1266825"/>
                <a:gd name="connsiteY14" fmla="*/ 288131 h 1181100"/>
                <a:gd name="connsiteX15" fmla="*/ 283369 w 1266825"/>
                <a:gd name="connsiteY15" fmla="*/ 288131 h 1181100"/>
                <a:gd name="connsiteX16" fmla="*/ 286226 w 1266825"/>
                <a:gd name="connsiteY16" fmla="*/ 288131 h 1181100"/>
                <a:gd name="connsiteX17" fmla="*/ 286226 w 1266825"/>
                <a:gd name="connsiteY17" fmla="*/ 288131 h 1181100"/>
                <a:gd name="connsiteX18" fmla="*/ 523399 w 1266825"/>
                <a:gd name="connsiteY18" fmla="*/ 1174909 h 1181100"/>
                <a:gd name="connsiteX19" fmla="*/ 720566 w 1266825"/>
                <a:gd name="connsiteY19" fmla="*/ 1174909 h 1181100"/>
                <a:gd name="connsiteX20" fmla="*/ 972979 w 1266825"/>
                <a:gd name="connsiteY20" fmla="*/ 288131 h 1181100"/>
                <a:gd name="connsiteX21" fmla="*/ 972979 w 1266825"/>
                <a:gd name="connsiteY21" fmla="*/ 288131 h 1181100"/>
                <a:gd name="connsiteX22" fmla="*/ 977741 w 1266825"/>
                <a:gd name="connsiteY22" fmla="*/ 28813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66825" h="1181100">
                  <a:moveTo>
                    <a:pt x="977741" y="288131"/>
                  </a:moveTo>
                  <a:cubicBezTo>
                    <a:pt x="977741" y="288131"/>
                    <a:pt x="977741" y="288131"/>
                    <a:pt x="977741" y="288131"/>
                  </a:cubicBezTo>
                  <a:lnTo>
                    <a:pt x="977741" y="1174909"/>
                  </a:lnTo>
                  <a:lnTo>
                    <a:pt x="1260634" y="1174909"/>
                  </a:lnTo>
                  <a:lnTo>
                    <a:pt x="1260634" y="7144"/>
                  </a:lnTo>
                  <a:lnTo>
                    <a:pt x="805339" y="7144"/>
                  </a:lnTo>
                  <a:lnTo>
                    <a:pt x="633889" y="739616"/>
                  </a:lnTo>
                  <a:cubicBezTo>
                    <a:pt x="633889" y="739616"/>
                    <a:pt x="633889" y="739616"/>
                    <a:pt x="633889" y="739616"/>
                  </a:cubicBezTo>
                  <a:lnTo>
                    <a:pt x="631031" y="739616"/>
                  </a:lnTo>
                  <a:cubicBezTo>
                    <a:pt x="631031" y="739616"/>
                    <a:pt x="631031" y="739616"/>
                    <a:pt x="631031" y="739616"/>
                  </a:cubicBezTo>
                  <a:lnTo>
                    <a:pt x="47386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283369" y="1174909"/>
                  </a:lnTo>
                  <a:lnTo>
                    <a:pt x="283369" y="288131"/>
                  </a:lnTo>
                  <a:cubicBezTo>
                    <a:pt x="283369" y="288131"/>
                    <a:pt x="283369" y="288131"/>
                    <a:pt x="283369" y="288131"/>
                  </a:cubicBezTo>
                  <a:lnTo>
                    <a:pt x="286226" y="288131"/>
                  </a:lnTo>
                  <a:cubicBezTo>
                    <a:pt x="286226" y="288131"/>
                    <a:pt x="286226" y="288131"/>
                    <a:pt x="286226" y="288131"/>
                  </a:cubicBezTo>
                  <a:lnTo>
                    <a:pt x="523399" y="1174909"/>
                  </a:lnTo>
                  <a:lnTo>
                    <a:pt x="720566" y="1174909"/>
                  </a:lnTo>
                  <a:lnTo>
                    <a:pt x="972979" y="288131"/>
                  </a:lnTo>
                  <a:cubicBezTo>
                    <a:pt x="972979" y="288131"/>
                    <a:pt x="972979" y="288131"/>
                    <a:pt x="972979" y="288131"/>
                  </a:cubicBezTo>
                  <a:lnTo>
                    <a:pt x="977741" y="288131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6224C0A-96AD-40CA-B25C-55B79519686C}"/>
                </a:ext>
              </a:extLst>
            </p:cNvPr>
            <p:cNvSpPr/>
            <p:nvPr/>
          </p:nvSpPr>
          <p:spPr>
            <a:xfrm>
              <a:off x="-3988911" y="5626259"/>
              <a:ext cx="1123950" cy="1181100"/>
            </a:xfrm>
            <a:custGeom>
              <a:avLst/>
              <a:gdLst>
                <a:gd name="connsiteX0" fmla="*/ 747236 w 1123950"/>
                <a:gd name="connsiteY0" fmla="*/ 7144 h 1181100"/>
                <a:gd name="connsiteX1" fmla="*/ 397669 w 1123950"/>
                <a:gd name="connsiteY1" fmla="*/ 7144 h 1181100"/>
                <a:gd name="connsiteX2" fmla="*/ 7144 w 1123950"/>
                <a:gd name="connsiteY2" fmla="*/ 1174909 h 1181100"/>
                <a:gd name="connsiteX3" fmla="*/ 310991 w 1123950"/>
                <a:gd name="connsiteY3" fmla="*/ 1174909 h 1181100"/>
                <a:gd name="connsiteX4" fmla="*/ 387191 w 1123950"/>
                <a:gd name="connsiteY4" fmla="*/ 927259 h 1181100"/>
                <a:gd name="connsiteX5" fmla="*/ 732949 w 1123950"/>
                <a:gd name="connsiteY5" fmla="*/ 927259 h 1181100"/>
                <a:gd name="connsiteX6" fmla="*/ 794861 w 1123950"/>
                <a:gd name="connsiteY6" fmla="*/ 1174909 h 1181100"/>
                <a:gd name="connsiteX7" fmla="*/ 1121569 w 1123950"/>
                <a:gd name="connsiteY7" fmla="*/ 1174909 h 1181100"/>
                <a:gd name="connsiteX8" fmla="*/ 747236 w 1123950"/>
                <a:gd name="connsiteY8" fmla="*/ 7144 h 1181100"/>
                <a:gd name="connsiteX9" fmla="*/ 440531 w 1123950"/>
                <a:gd name="connsiteY9" fmla="*/ 702469 h 1181100"/>
                <a:gd name="connsiteX10" fmla="*/ 566261 w 1123950"/>
                <a:gd name="connsiteY10" fmla="*/ 244316 h 1181100"/>
                <a:gd name="connsiteX11" fmla="*/ 566261 w 1123950"/>
                <a:gd name="connsiteY11" fmla="*/ 244316 h 1181100"/>
                <a:gd name="connsiteX12" fmla="*/ 569119 w 1123950"/>
                <a:gd name="connsiteY12" fmla="*/ 244316 h 1181100"/>
                <a:gd name="connsiteX13" fmla="*/ 569119 w 1123950"/>
                <a:gd name="connsiteY13" fmla="*/ 244316 h 1181100"/>
                <a:gd name="connsiteX14" fmla="*/ 671989 w 1123950"/>
                <a:gd name="connsiteY14" fmla="*/ 702469 h 1181100"/>
                <a:gd name="connsiteX15" fmla="*/ 440531 w 1123950"/>
                <a:gd name="connsiteY15" fmla="*/ 70246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3950" h="1181100">
                  <a:moveTo>
                    <a:pt x="747236" y="7144"/>
                  </a:moveTo>
                  <a:lnTo>
                    <a:pt x="397669" y="7144"/>
                  </a:lnTo>
                  <a:lnTo>
                    <a:pt x="7144" y="1174909"/>
                  </a:lnTo>
                  <a:lnTo>
                    <a:pt x="310991" y="1174909"/>
                  </a:lnTo>
                  <a:lnTo>
                    <a:pt x="387191" y="927259"/>
                  </a:lnTo>
                  <a:lnTo>
                    <a:pt x="732949" y="927259"/>
                  </a:lnTo>
                  <a:lnTo>
                    <a:pt x="794861" y="1174909"/>
                  </a:lnTo>
                  <a:lnTo>
                    <a:pt x="1121569" y="1174909"/>
                  </a:lnTo>
                  <a:lnTo>
                    <a:pt x="747236" y="7144"/>
                  </a:lnTo>
                  <a:close/>
                  <a:moveTo>
                    <a:pt x="440531" y="702469"/>
                  </a:moveTo>
                  <a:lnTo>
                    <a:pt x="566261" y="244316"/>
                  </a:lnTo>
                  <a:cubicBezTo>
                    <a:pt x="566261" y="244316"/>
                    <a:pt x="566261" y="244316"/>
                    <a:pt x="566261" y="244316"/>
                  </a:cubicBezTo>
                  <a:lnTo>
                    <a:pt x="569119" y="244316"/>
                  </a:lnTo>
                  <a:cubicBezTo>
                    <a:pt x="569119" y="244316"/>
                    <a:pt x="569119" y="244316"/>
                    <a:pt x="569119" y="244316"/>
                  </a:cubicBezTo>
                  <a:lnTo>
                    <a:pt x="671989" y="702469"/>
                  </a:lnTo>
                  <a:lnTo>
                    <a:pt x="440531" y="7024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7957F9F-9BDE-4AA8-8A29-C752105528ED}"/>
                </a:ext>
              </a:extLst>
            </p:cNvPr>
            <p:cNvSpPr/>
            <p:nvPr/>
          </p:nvSpPr>
          <p:spPr>
            <a:xfrm>
              <a:off x="-6463506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50AA231-7D1B-428F-A89F-B0992761F2FE}"/>
                </a:ext>
              </a:extLst>
            </p:cNvPr>
            <p:cNvSpPr/>
            <p:nvPr/>
          </p:nvSpPr>
          <p:spPr>
            <a:xfrm>
              <a:off x="-6226334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3CD8CA7-49FB-440A-83A1-6ECA68F903C3}"/>
                </a:ext>
              </a:extLst>
            </p:cNvPr>
            <p:cNvSpPr/>
            <p:nvPr/>
          </p:nvSpPr>
          <p:spPr>
            <a:xfrm>
              <a:off x="-6072029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D0EDC4-75E8-4264-9E4A-D72D8D0AE276}"/>
                </a:ext>
              </a:extLst>
            </p:cNvPr>
            <p:cNvSpPr/>
            <p:nvPr/>
          </p:nvSpPr>
          <p:spPr>
            <a:xfrm>
              <a:off x="-591772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4C1A02-DE9D-4019-84E9-597681DD056D}"/>
                </a:ext>
              </a:extLst>
            </p:cNvPr>
            <p:cNvSpPr/>
            <p:nvPr/>
          </p:nvSpPr>
          <p:spPr>
            <a:xfrm>
              <a:off x="-5825331" y="7059771"/>
              <a:ext cx="161925" cy="276225"/>
            </a:xfrm>
            <a:custGeom>
              <a:avLst/>
              <a:gdLst>
                <a:gd name="connsiteX0" fmla="*/ 7144 w 161925"/>
                <a:gd name="connsiteY0" fmla="*/ 276701 h 276225"/>
                <a:gd name="connsiteX1" fmla="*/ 7144 w 161925"/>
                <a:gd name="connsiteY1" fmla="*/ 7144 h 276225"/>
                <a:gd name="connsiteX2" fmla="*/ 153829 w 161925"/>
                <a:gd name="connsiteY2" fmla="*/ 7144 h 276225"/>
                <a:gd name="connsiteX3" fmla="*/ 153829 w 161925"/>
                <a:gd name="connsiteY3" fmla="*/ 49054 h 276225"/>
                <a:gd name="connsiteX4" fmla="*/ 63341 w 161925"/>
                <a:gd name="connsiteY4" fmla="*/ 49054 h 276225"/>
                <a:gd name="connsiteX5" fmla="*/ 63341 w 161925"/>
                <a:gd name="connsiteY5" fmla="*/ 115729 h 276225"/>
                <a:gd name="connsiteX6" fmla="*/ 147161 w 161925"/>
                <a:gd name="connsiteY6" fmla="*/ 115729 h 276225"/>
                <a:gd name="connsiteX7" fmla="*/ 147161 w 161925"/>
                <a:gd name="connsiteY7" fmla="*/ 156686 h 276225"/>
                <a:gd name="connsiteX8" fmla="*/ 63341 w 161925"/>
                <a:gd name="connsiteY8" fmla="*/ 156686 h 276225"/>
                <a:gd name="connsiteX9" fmla="*/ 63341 w 161925"/>
                <a:gd name="connsiteY9" fmla="*/ 235744 h 276225"/>
                <a:gd name="connsiteX10" fmla="*/ 156686 w 161925"/>
                <a:gd name="connsiteY10" fmla="*/ 235744 h 276225"/>
                <a:gd name="connsiteX11" fmla="*/ 156686 w 161925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276225">
                  <a:moveTo>
                    <a:pt x="7144" y="276701"/>
                  </a:moveTo>
                  <a:lnTo>
                    <a:pt x="7144" y="7144"/>
                  </a:lnTo>
                  <a:lnTo>
                    <a:pt x="153829" y="7144"/>
                  </a:lnTo>
                  <a:lnTo>
                    <a:pt x="153829" y="49054"/>
                  </a:lnTo>
                  <a:lnTo>
                    <a:pt x="63341" y="49054"/>
                  </a:lnTo>
                  <a:lnTo>
                    <a:pt x="63341" y="115729"/>
                  </a:lnTo>
                  <a:lnTo>
                    <a:pt x="147161" y="115729"/>
                  </a:lnTo>
                  <a:lnTo>
                    <a:pt x="147161" y="156686"/>
                  </a:lnTo>
                  <a:lnTo>
                    <a:pt x="63341" y="156686"/>
                  </a:lnTo>
                  <a:lnTo>
                    <a:pt x="63341" y="235744"/>
                  </a:lnTo>
                  <a:lnTo>
                    <a:pt x="156686" y="235744"/>
                  </a:lnTo>
                  <a:lnTo>
                    <a:pt x="156686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948C42-D585-40DB-977D-D97ABE2F28FE}"/>
                </a:ext>
              </a:extLst>
            </p:cNvPr>
            <p:cNvSpPr/>
            <p:nvPr/>
          </p:nvSpPr>
          <p:spPr>
            <a:xfrm>
              <a:off x="-5657093" y="7056914"/>
              <a:ext cx="180975" cy="285750"/>
            </a:xfrm>
            <a:custGeom>
              <a:avLst/>
              <a:gdLst>
                <a:gd name="connsiteX0" fmla="*/ 87508 w 180975"/>
                <a:gd name="connsiteY0" fmla="*/ 284321 h 285750"/>
                <a:gd name="connsiteX1" fmla="*/ 7498 w 180975"/>
                <a:gd name="connsiteY1" fmla="*/ 196691 h 285750"/>
                <a:gd name="connsiteX2" fmla="*/ 63696 w 180975"/>
                <a:gd name="connsiteY2" fmla="*/ 196691 h 285750"/>
                <a:gd name="connsiteX3" fmla="*/ 96081 w 180975"/>
                <a:gd name="connsiteY3" fmla="*/ 244316 h 285750"/>
                <a:gd name="connsiteX4" fmla="*/ 124656 w 180975"/>
                <a:gd name="connsiteY4" fmla="*/ 213836 h 285750"/>
                <a:gd name="connsiteX5" fmla="*/ 11308 w 180975"/>
                <a:gd name="connsiteY5" fmla="*/ 82391 h 285750"/>
                <a:gd name="connsiteX6" fmla="*/ 99891 w 180975"/>
                <a:gd name="connsiteY6" fmla="*/ 7144 h 285750"/>
                <a:gd name="connsiteX7" fmla="*/ 177996 w 180975"/>
                <a:gd name="connsiteY7" fmla="*/ 88106 h 285750"/>
                <a:gd name="connsiteX8" fmla="*/ 123703 w 180975"/>
                <a:gd name="connsiteY8" fmla="*/ 88106 h 285750"/>
                <a:gd name="connsiteX9" fmla="*/ 97986 w 180975"/>
                <a:gd name="connsiteY9" fmla="*/ 47149 h 285750"/>
                <a:gd name="connsiteX10" fmla="*/ 68458 w 180975"/>
                <a:gd name="connsiteY10" fmla="*/ 75724 h 285750"/>
                <a:gd name="connsiteX11" fmla="*/ 181806 w 180975"/>
                <a:gd name="connsiteY11" fmla="*/ 207169 h 285750"/>
                <a:gd name="connsiteX12" fmla="*/ 87508 w 180975"/>
                <a:gd name="connsiteY12" fmla="*/ 284321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85750">
                  <a:moveTo>
                    <a:pt x="87508" y="284321"/>
                  </a:moveTo>
                  <a:cubicBezTo>
                    <a:pt x="17976" y="284321"/>
                    <a:pt x="4641" y="243364"/>
                    <a:pt x="7498" y="196691"/>
                  </a:cubicBezTo>
                  <a:lnTo>
                    <a:pt x="63696" y="196691"/>
                  </a:lnTo>
                  <a:cubicBezTo>
                    <a:pt x="63696" y="222409"/>
                    <a:pt x="64648" y="244316"/>
                    <a:pt x="96081" y="244316"/>
                  </a:cubicBezTo>
                  <a:cubicBezTo>
                    <a:pt x="115131" y="244316"/>
                    <a:pt x="124656" y="231934"/>
                    <a:pt x="124656" y="213836"/>
                  </a:cubicBezTo>
                  <a:cubicBezTo>
                    <a:pt x="124656" y="165259"/>
                    <a:pt x="11308" y="162401"/>
                    <a:pt x="11308" y="82391"/>
                  </a:cubicBezTo>
                  <a:cubicBezTo>
                    <a:pt x="11308" y="40481"/>
                    <a:pt x="31311" y="7144"/>
                    <a:pt x="99891" y="7144"/>
                  </a:cubicBezTo>
                  <a:cubicBezTo>
                    <a:pt x="154183" y="7144"/>
                    <a:pt x="181806" y="31909"/>
                    <a:pt x="177996" y="88106"/>
                  </a:cubicBezTo>
                  <a:lnTo>
                    <a:pt x="123703" y="88106"/>
                  </a:lnTo>
                  <a:cubicBezTo>
                    <a:pt x="123703" y="68104"/>
                    <a:pt x="119893" y="47149"/>
                    <a:pt x="97986" y="47149"/>
                  </a:cubicBezTo>
                  <a:cubicBezTo>
                    <a:pt x="79888" y="47149"/>
                    <a:pt x="68458" y="57626"/>
                    <a:pt x="68458" y="75724"/>
                  </a:cubicBezTo>
                  <a:cubicBezTo>
                    <a:pt x="68458" y="127159"/>
                    <a:pt x="181806" y="122396"/>
                    <a:pt x="181806" y="207169"/>
                  </a:cubicBezTo>
                  <a:cubicBezTo>
                    <a:pt x="180853" y="275749"/>
                    <a:pt x="130371" y="284321"/>
                    <a:pt x="87508" y="28432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2B84779-A147-4FCD-A5CC-0528C043480D}"/>
                </a:ext>
              </a:extLst>
            </p:cNvPr>
            <p:cNvSpPr/>
            <p:nvPr/>
          </p:nvSpPr>
          <p:spPr>
            <a:xfrm>
              <a:off x="-535765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92A8540-FEFB-457B-A01F-20D263517A10}"/>
                </a:ext>
              </a:extLst>
            </p:cNvPr>
            <p:cNvSpPr/>
            <p:nvPr/>
          </p:nvSpPr>
          <p:spPr>
            <a:xfrm>
              <a:off x="-52452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3D32D7B-295D-4CD5-BB7A-13BA018CAB37}"/>
                </a:ext>
              </a:extLst>
            </p:cNvPr>
            <p:cNvSpPr/>
            <p:nvPr/>
          </p:nvSpPr>
          <p:spPr>
            <a:xfrm>
              <a:off x="-489664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23ADFC1-0EF9-433C-98BF-0F3D140D8E79}"/>
                </a:ext>
              </a:extLst>
            </p:cNvPr>
            <p:cNvSpPr/>
            <p:nvPr/>
          </p:nvSpPr>
          <p:spPr>
            <a:xfrm>
              <a:off x="-478424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4F4E84C-EEE9-4210-A0FD-C2DFAD7565DA}"/>
                </a:ext>
              </a:extLst>
            </p:cNvPr>
            <p:cNvSpPr/>
            <p:nvPr/>
          </p:nvSpPr>
          <p:spPr>
            <a:xfrm>
              <a:off x="-4527074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D501E72-FEA1-47EE-8C0D-AD64ADACCF10}"/>
                </a:ext>
              </a:extLst>
            </p:cNvPr>
            <p:cNvSpPr/>
            <p:nvPr/>
          </p:nvSpPr>
          <p:spPr>
            <a:xfrm>
              <a:off x="-427275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8104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4316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B271FE0-AB77-4459-93AB-4CF79744C260}"/>
                </a:ext>
              </a:extLst>
            </p:cNvPr>
            <p:cNvSpPr/>
            <p:nvPr/>
          </p:nvSpPr>
          <p:spPr>
            <a:xfrm>
              <a:off x="-4055586" y="7059771"/>
              <a:ext cx="209550" cy="276225"/>
            </a:xfrm>
            <a:custGeom>
              <a:avLst/>
              <a:gdLst>
                <a:gd name="connsiteX0" fmla="*/ 7144 w 209550"/>
                <a:gd name="connsiteY0" fmla="*/ 7144 h 276225"/>
                <a:gd name="connsiteX1" fmla="*/ 66199 w 209550"/>
                <a:gd name="connsiteY1" fmla="*/ 7144 h 276225"/>
                <a:gd name="connsiteX2" fmla="*/ 108109 w 209550"/>
                <a:gd name="connsiteY2" fmla="*/ 203359 h 276225"/>
                <a:gd name="connsiteX3" fmla="*/ 108109 w 209550"/>
                <a:gd name="connsiteY3" fmla="*/ 203359 h 276225"/>
                <a:gd name="connsiteX4" fmla="*/ 155734 w 209550"/>
                <a:gd name="connsiteY4" fmla="*/ 7144 h 276225"/>
                <a:gd name="connsiteX5" fmla="*/ 210979 w 209550"/>
                <a:gd name="connsiteY5" fmla="*/ 7144 h 276225"/>
                <a:gd name="connsiteX6" fmla="*/ 139541 w 209550"/>
                <a:gd name="connsiteY6" fmla="*/ 276701 h 276225"/>
                <a:gd name="connsiteX7" fmla="*/ 73819 w 209550"/>
                <a:gd name="connsiteY7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550" h="276225">
                  <a:moveTo>
                    <a:pt x="7144" y="7144"/>
                  </a:moveTo>
                  <a:lnTo>
                    <a:pt x="66199" y="7144"/>
                  </a:lnTo>
                  <a:lnTo>
                    <a:pt x="108109" y="203359"/>
                  </a:lnTo>
                  <a:lnTo>
                    <a:pt x="108109" y="203359"/>
                  </a:lnTo>
                  <a:lnTo>
                    <a:pt x="155734" y="7144"/>
                  </a:lnTo>
                  <a:lnTo>
                    <a:pt x="210979" y="7144"/>
                  </a:lnTo>
                  <a:lnTo>
                    <a:pt x="139541" y="276701"/>
                  </a:lnTo>
                  <a:lnTo>
                    <a:pt x="73819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82B69F5-1B32-4503-9078-5FEC086DAC70}"/>
                </a:ext>
              </a:extLst>
            </p:cNvPr>
            <p:cNvSpPr/>
            <p:nvPr/>
          </p:nvSpPr>
          <p:spPr>
            <a:xfrm>
              <a:off x="-3851751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D9FFA8-160C-49CB-A929-E3E090EA5651}"/>
                </a:ext>
              </a:extLst>
            </p:cNvPr>
            <p:cNvSpPr/>
            <p:nvPr/>
          </p:nvSpPr>
          <p:spPr>
            <a:xfrm>
              <a:off x="-3638391" y="7059771"/>
              <a:ext cx="190500" cy="276225"/>
            </a:xfrm>
            <a:custGeom>
              <a:avLst/>
              <a:gdLst>
                <a:gd name="connsiteX0" fmla="*/ 188119 w 190500"/>
                <a:gd name="connsiteY0" fmla="*/ 7144 h 276225"/>
                <a:gd name="connsiteX1" fmla="*/ 188119 w 190500"/>
                <a:gd name="connsiteY1" fmla="*/ 51911 h 276225"/>
                <a:gd name="connsiteX2" fmla="*/ 126206 w 190500"/>
                <a:gd name="connsiteY2" fmla="*/ 51911 h 276225"/>
                <a:gd name="connsiteX3" fmla="*/ 126206 w 190500"/>
                <a:gd name="connsiteY3" fmla="*/ 276701 h 276225"/>
                <a:gd name="connsiteX4" fmla="*/ 70009 w 190500"/>
                <a:gd name="connsiteY4" fmla="*/ 276701 h 276225"/>
                <a:gd name="connsiteX5" fmla="*/ 70009 w 190500"/>
                <a:gd name="connsiteY5" fmla="*/ 51911 h 276225"/>
                <a:gd name="connsiteX6" fmla="*/ 7144 w 190500"/>
                <a:gd name="connsiteY6" fmla="*/ 51911 h 276225"/>
                <a:gd name="connsiteX7" fmla="*/ 7144 w 190500"/>
                <a:gd name="connsiteY7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276225">
                  <a:moveTo>
                    <a:pt x="188119" y="7144"/>
                  </a:moveTo>
                  <a:lnTo>
                    <a:pt x="188119" y="51911"/>
                  </a:lnTo>
                  <a:lnTo>
                    <a:pt x="126206" y="51911"/>
                  </a:lnTo>
                  <a:lnTo>
                    <a:pt x="126206" y="276701"/>
                  </a:lnTo>
                  <a:lnTo>
                    <a:pt x="70009" y="276701"/>
                  </a:lnTo>
                  <a:lnTo>
                    <a:pt x="70009" y="51911"/>
                  </a:lnTo>
                  <a:lnTo>
                    <a:pt x="7144" y="5191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633F971-16FD-47FB-818A-8819FC5179E6}"/>
                </a:ext>
              </a:extLst>
            </p:cNvPr>
            <p:cNvSpPr/>
            <p:nvPr/>
          </p:nvSpPr>
          <p:spPr>
            <a:xfrm>
              <a:off x="-342217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F267F1C-85C6-4153-9948-981DEBDE0372}"/>
                </a:ext>
              </a:extLst>
            </p:cNvPr>
            <p:cNvSpPr/>
            <p:nvPr/>
          </p:nvSpPr>
          <p:spPr>
            <a:xfrm>
              <a:off x="-331263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7151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5269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E141168-F70D-49F8-9B21-72599143ECE9}"/>
                </a:ext>
              </a:extLst>
            </p:cNvPr>
            <p:cNvSpPr/>
            <p:nvPr/>
          </p:nvSpPr>
          <p:spPr>
            <a:xfrm>
              <a:off x="-30735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2 w 209550"/>
                <a:gd name="connsiteY6" fmla="*/ 7144 h 276225"/>
                <a:gd name="connsiteX7" fmla="*/ 208122 w 209550"/>
                <a:gd name="connsiteY7" fmla="*/ 276701 h 276225"/>
                <a:gd name="connsiteX8" fmla="*/ 133827 w 209550"/>
                <a:gd name="connsiteY8" fmla="*/ 276701 h 276225"/>
                <a:gd name="connsiteX9" fmla="*/ 60484 w 209550"/>
                <a:gd name="connsiteY9" fmla="*/ 79534 h 276225"/>
                <a:gd name="connsiteX10" fmla="*/ 60484 w 209550"/>
                <a:gd name="connsiteY10" fmla="*/ 79534 h 276225"/>
                <a:gd name="connsiteX11" fmla="*/ 60484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2" y="7144"/>
                  </a:lnTo>
                  <a:lnTo>
                    <a:pt x="208122" y="276701"/>
                  </a:lnTo>
                  <a:lnTo>
                    <a:pt x="133827" y="276701"/>
                  </a:lnTo>
                  <a:lnTo>
                    <a:pt x="60484" y="79534"/>
                  </a:lnTo>
                  <a:lnTo>
                    <a:pt x="60484" y="79534"/>
                  </a:lnTo>
                  <a:lnTo>
                    <a:pt x="6048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itle 64">
            <a:extLst>
              <a:ext uri="{FF2B5EF4-FFF2-40B4-BE49-F238E27FC236}">
                <a16:creationId xmlns:a16="http://schemas.microsoft.com/office/drawing/2014/main" id="{69D0A91D-B970-4D4A-8ACB-57803657E8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3697" y="2205051"/>
            <a:ext cx="8409753" cy="1089373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cap="all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3688CFD4-80DE-4535-8338-DDD6B85ABC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3697" y="3429000"/>
            <a:ext cx="8409753" cy="549276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22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D86684-5C1D-427D-AFA9-B20D688A4740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90025" y="660291"/>
            <a:ext cx="2659063" cy="234000"/>
          </a:xfrm>
        </p:spPr>
        <p:txBody>
          <a:bodyPr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E8205C2B-F1B8-4A17-B3D0-312ED48C108E}" type="datetime3">
              <a:rPr lang="en-US" smtClean="0"/>
              <a:t>11 June 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A921B6-2246-48A1-A513-31600E0BBA4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9090023" y="372913"/>
            <a:ext cx="2655889" cy="233362"/>
          </a:xfrm>
        </p:spPr>
        <p:txBody>
          <a:bodyPr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Terma Internal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A2176-E0E9-4A7A-8856-61641DF8761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2192000" y="6624000"/>
            <a:ext cx="440690" cy="234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D204C99F-324E-4B3B-937E-991D1D1491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9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Space">
    <p:bg>
      <p:bgPr>
        <a:gradFill>
          <a:gsLst>
            <a:gs pos="0">
              <a:srgbClr val="009FE3"/>
            </a:gs>
            <a:gs pos="50000">
              <a:srgbClr val="0D64AA"/>
            </a:gs>
            <a:gs pos="25000">
              <a:srgbClr val="008FCE"/>
            </a:gs>
            <a:gs pos="75000">
              <a:srgbClr val="004376"/>
            </a:gs>
            <a:gs pos="100000">
              <a:srgbClr val="142E4A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D13692EB-EB1A-4D2D-AC2E-2CEC9BE9F797}"/>
              </a:ext>
            </a:extLst>
          </p:cNvPr>
          <p:cNvSpPr/>
          <p:nvPr userDrawn="1"/>
        </p:nvSpPr>
        <p:spPr>
          <a:xfrm>
            <a:off x="11229284" y="5897377"/>
            <a:ext cx="519804" cy="514535"/>
          </a:xfrm>
          <a:custGeom>
            <a:avLst/>
            <a:gdLst>
              <a:gd name="connsiteX0" fmla="*/ 402025 w 402025"/>
              <a:gd name="connsiteY0" fmla="*/ 358563 h 397950"/>
              <a:gd name="connsiteX1" fmla="*/ 255340 w 402025"/>
              <a:gd name="connsiteY1" fmla="*/ 211878 h 397950"/>
              <a:gd name="connsiteX2" fmla="*/ 255340 w 402025"/>
              <a:gd name="connsiteY2" fmla="*/ 211878 h 397950"/>
              <a:gd name="connsiteX3" fmla="*/ 255340 w 402025"/>
              <a:gd name="connsiteY3" fmla="*/ 211878 h 397950"/>
              <a:gd name="connsiteX4" fmla="*/ 229535 w 402025"/>
              <a:gd name="connsiteY4" fmla="*/ 220027 h 397950"/>
              <a:gd name="connsiteX5" fmla="*/ 229535 w 402025"/>
              <a:gd name="connsiteY5" fmla="*/ 218669 h 397950"/>
              <a:gd name="connsiteX6" fmla="*/ 234968 w 402025"/>
              <a:gd name="connsiteY6" fmla="*/ 213236 h 397950"/>
              <a:gd name="connsiteX7" fmla="*/ 234968 w 402025"/>
              <a:gd name="connsiteY7" fmla="*/ 209162 h 397950"/>
              <a:gd name="connsiteX8" fmla="*/ 232251 w 402025"/>
              <a:gd name="connsiteY8" fmla="*/ 206445 h 397950"/>
              <a:gd name="connsiteX9" fmla="*/ 244475 w 402025"/>
              <a:gd name="connsiteY9" fmla="*/ 194222 h 397950"/>
              <a:gd name="connsiteX10" fmla="*/ 245833 w 402025"/>
              <a:gd name="connsiteY10" fmla="*/ 195580 h 397950"/>
              <a:gd name="connsiteX11" fmla="*/ 249908 w 402025"/>
              <a:gd name="connsiteY11" fmla="*/ 195580 h 397950"/>
              <a:gd name="connsiteX12" fmla="*/ 287937 w 402025"/>
              <a:gd name="connsiteY12" fmla="*/ 157550 h 397950"/>
              <a:gd name="connsiteX13" fmla="*/ 287937 w 402025"/>
              <a:gd name="connsiteY13" fmla="*/ 153476 h 397950"/>
              <a:gd name="connsiteX14" fmla="*/ 286579 w 402025"/>
              <a:gd name="connsiteY14" fmla="*/ 152118 h 397950"/>
              <a:gd name="connsiteX15" fmla="*/ 296086 w 402025"/>
              <a:gd name="connsiteY15" fmla="*/ 142610 h 397950"/>
              <a:gd name="connsiteX16" fmla="*/ 296086 w 402025"/>
              <a:gd name="connsiteY16" fmla="*/ 141252 h 397950"/>
              <a:gd name="connsiteX17" fmla="*/ 297444 w 402025"/>
              <a:gd name="connsiteY17" fmla="*/ 141252 h 397950"/>
              <a:gd name="connsiteX18" fmla="*/ 300161 w 402025"/>
              <a:gd name="connsiteY18" fmla="*/ 138536 h 397950"/>
              <a:gd name="connsiteX19" fmla="*/ 300161 w 402025"/>
              <a:gd name="connsiteY19" fmla="*/ 134461 h 397950"/>
              <a:gd name="connsiteX20" fmla="*/ 304235 w 402025"/>
              <a:gd name="connsiteY20" fmla="*/ 134461 h 397950"/>
              <a:gd name="connsiteX21" fmla="*/ 306952 w 402025"/>
              <a:gd name="connsiteY21" fmla="*/ 131745 h 397950"/>
              <a:gd name="connsiteX22" fmla="*/ 305594 w 402025"/>
              <a:gd name="connsiteY22" fmla="*/ 126312 h 397950"/>
              <a:gd name="connsiteX23" fmla="*/ 315101 w 402025"/>
              <a:gd name="connsiteY23" fmla="*/ 122237 h 397950"/>
              <a:gd name="connsiteX24" fmla="*/ 316459 w 402025"/>
              <a:gd name="connsiteY24" fmla="*/ 122237 h 397950"/>
              <a:gd name="connsiteX25" fmla="*/ 302877 w 402025"/>
              <a:gd name="connsiteY25" fmla="*/ 101865 h 397950"/>
              <a:gd name="connsiteX26" fmla="*/ 282504 w 402025"/>
              <a:gd name="connsiteY26" fmla="*/ 88283 h 397950"/>
              <a:gd name="connsiteX27" fmla="*/ 282504 w 402025"/>
              <a:gd name="connsiteY27" fmla="*/ 89641 h 397950"/>
              <a:gd name="connsiteX28" fmla="*/ 278430 w 402025"/>
              <a:gd name="connsiteY28" fmla="*/ 99148 h 397950"/>
              <a:gd name="connsiteX29" fmla="*/ 272997 w 402025"/>
              <a:gd name="connsiteY29" fmla="*/ 97790 h 397950"/>
              <a:gd name="connsiteX30" fmla="*/ 270280 w 402025"/>
              <a:gd name="connsiteY30" fmla="*/ 100506 h 397950"/>
              <a:gd name="connsiteX31" fmla="*/ 270280 w 402025"/>
              <a:gd name="connsiteY31" fmla="*/ 104581 h 397950"/>
              <a:gd name="connsiteX32" fmla="*/ 266206 w 402025"/>
              <a:gd name="connsiteY32" fmla="*/ 104581 h 397950"/>
              <a:gd name="connsiteX33" fmla="*/ 263489 w 402025"/>
              <a:gd name="connsiteY33" fmla="*/ 107297 h 397950"/>
              <a:gd name="connsiteX34" fmla="*/ 263489 w 402025"/>
              <a:gd name="connsiteY34" fmla="*/ 108655 h 397950"/>
              <a:gd name="connsiteX35" fmla="*/ 262131 w 402025"/>
              <a:gd name="connsiteY35" fmla="*/ 108655 h 397950"/>
              <a:gd name="connsiteX36" fmla="*/ 252624 w 402025"/>
              <a:gd name="connsiteY36" fmla="*/ 118163 h 397950"/>
              <a:gd name="connsiteX37" fmla="*/ 251266 w 402025"/>
              <a:gd name="connsiteY37" fmla="*/ 116805 h 397950"/>
              <a:gd name="connsiteX38" fmla="*/ 247191 w 402025"/>
              <a:gd name="connsiteY38" fmla="*/ 116805 h 397950"/>
              <a:gd name="connsiteX39" fmla="*/ 209162 w 402025"/>
              <a:gd name="connsiteY39" fmla="*/ 154834 h 397950"/>
              <a:gd name="connsiteX40" fmla="*/ 209162 w 402025"/>
              <a:gd name="connsiteY40" fmla="*/ 158909 h 397950"/>
              <a:gd name="connsiteX41" fmla="*/ 210520 w 402025"/>
              <a:gd name="connsiteY41" fmla="*/ 160267 h 397950"/>
              <a:gd name="connsiteX42" fmla="*/ 210520 w 402025"/>
              <a:gd name="connsiteY42" fmla="*/ 160267 h 397950"/>
              <a:gd name="connsiteX43" fmla="*/ 198296 w 402025"/>
              <a:gd name="connsiteY43" fmla="*/ 172491 h 397950"/>
              <a:gd name="connsiteX44" fmla="*/ 195580 w 402025"/>
              <a:gd name="connsiteY44" fmla="*/ 169774 h 397950"/>
              <a:gd name="connsiteX45" fmla="*/ 191505 w 402025"/>
              <a:gd name="connsiteY45" fmla="*/ 169774 h 397950"/>
              <a:gd name="connsiteX46" fmla="*/ 186072 w 402025"/>
              <a:gd name="connsiteY46" fmla="*/ 175207 h 397950"/>
              <a:gd name="connsiteX47" fmla="*/ 184714 w 402025"/>
              <a:gd name="connsiteY47" fmla="*/ 175207 h 397950"/>
              <a:gd name="connsiteX48" fmla="*/ 192863 w 402025"/>
              <a:gd name="connsiteY48" fmla="*/ 149401 h 397950"/>
              <a:gd name="connsiteX49" fmla="*/ 192863 w 402025"/>
              <a:gd name="connsiteY49" fmla="*/ 149401 h 397950"/>
              <a:gd name="connsiteX50" fmla="*/ 192863 w 402025"/>
              <a:gd name="connsiteY50" fmla="*/ 149401 h 397950"/>
              <a:gd name="connsiteX51" fmla="*/ 43462 w 402025"/>
              <a:gd name="connsiteY51" fmla="*/ 1358 h 397950"/>
              <a:gd name="connsiteX52" fmla="*/ 42104 w 402025"/>
              <a:gd name="connsiteY52" fmla="*/ 0 h 397950"/>
              <a:gd name="connsiteX53" fmla="*/ 42104 w 402025"/>
              <a:gd name="connsiteY53" fmla="*/ 0 h 397950"/>
              <a:gd name="connsiteX54" fmla="*/ 0 w 402025"/>
              <a:gd name="connsiteY54" fmla="*/ 42104 h 397950"/>
              <a:gd name="connsiteX55" fmla="*/ 0 w 402025"/>
              <a:gd name="connsiteY55" fmla="*/ 42104 h 397950"/>
              <a:gd name="connsiteX56" fmla="*/ 0 w 402025"/>
              <a:gd name="connsiteY56" fmla="*/ 42104 h 397950"/>
              <a:gd name="connsiteX57" fmla="*/ 146685 w 402025"/>
              <a:gd name="connsiteY57" fmla="*/ 188789 h 397950"/>
              <a:gd name="connsiteX58" fmla="*/ 146685 w 402025"/>
              <a:gd name="connsiteY58" fmla="*/ 188789 h 397950"/>
              <a:gd name="connsiteX59" fmla="*/ 173849 w 402025"/>
              <a:gd name="connsiteY59" fmla="*/ 180640 h 397950"/>
              <a:gd name="connsiteX60" fmla="*/ 175207 w 402025"/>
              <a:gd name="connsiteY60" fmla="*/ 181998 h 397950"/>
              <a:gd name="connsiteX61" fmla="*/ 169774 w 402025"/>
              <a:gd name="connsiteY61" fmla="*/ 187431 h 397950"/>
              <a:gd name="connsiteX62" fmla="*/ 169774 w 402025"/>
              <a:gd name="connsiteY62" fmla="*/ 191505 h 397950"/>
              <a:gd name="connsiteX63" fmla="*/ 172491 w 402025"/>
              <a:gd name="connsiteY63" fmla="*/ 194222 h 397950"/>
              <a:gd name="connsiteX64" fmla="*/ 143968 w 402025"/>
              <a:gd name="connsiteY64" fmla="*/ 222744 h 397950"/>
              <a:gd name="connsiteX65" fmla="*/ 152118 w 402025"/>
              <a:gd name="connsiteY65" fmla="*/ 236326 h 397950"/>
              <a:gd name="connsiteX66" fmla="*/ 149401 w 402025"/>
              <a:gd name="connsiteY66" fmla="*/ 241758 h 397950"/>
              <a:gd name="connsiteX67" fmla="*/ 96432 w 402025"/>
              <a:gd name="connsiteY67" fmla="*/ 221386 h 397950"/>
              <a:gd name="connsiteX68" fmla="*/ 111372 w 402025"/>
              <a:gd name="connsiteY68" fmla="*/ 245833 h 397950"/>
              <a:gd name="connsiteX69" fmla="*/ 114088 w 402025"/>
              <a:gd name="connsiteY69" fmla="*/ 249908 h 397950"/>
              <a:gd name="connsiteX70" fmla="*/ 129028 w 402025"/>
              <a:gd name="connsiteY70" fmla="*/ 266206 h 397950"/>
              <a:gd name="connsiteX71" fmla="*/ 119521 w 402025"/>
              <a:gd name="connsiteY71" fmla="*/ 275713 h 397950"/>
              <a:gd name="connsiteX72" fmla="*/ 115446 w 402025"/>
              <a:gd name="connsiteY72" fmla="*/ 274355 h 397950"/>
              <a:gd name="connsiteX73" fmla="*/ 105939 w 402025"/>
              <a:gd name="connsiteY73" fmla="*/ 283862 h 397950"/>
              <a:gd name="connsiteX74" fmla="*/ 115446 w 402025"/>
              <a:gd name="connsiteY74" fmla="*/ 293370 h 397950"/>
              <a:gd name="connsiteX75" fmla="*/ 124954 w 402025"/>
              <a:gd name="connsiteY75" fmla="*/ 283862 h 397950"/>
              <a:gd name="connsiteX76" fmla="*/ 123595 w 402025"/>
              <a:gd name="connsiteY76" fmla="*/ 279788 h 397950"/>
              <a:gd name="connsiteX77" fmla="*/ 133103 w 402025"/>
              <a:gd name="connsiteY77" fmla="*/ 270280 h 397950"/>
              <a:gd name="connsiteX78" fmla="*/ 149401 w 402025"/>
              <a:gd name="connsiteY78" fmla="*/ 285221 h 397950"/>
              <a:gd name="connsiteX79" fmla="*/ 153476 w 402025"/>
              <a:gd name="connsiteY79" fmla="*/ 289295 h 397950"/>
              <a:gd name="connsiteX80" fmla="*/ 177923 w 402025"/>
              <a:gd name="connsiteY80" fmla="*/ 304235 h 397950"/>
              <a:gd name="connsiteX81" fmla="*/ 157550 w 402025"/>
              <a:gd name="connsiteY81" fmla="*/ 251266 h 397950"/>
              <a:gd name="connsiteX82" fmla="*/ 162983 w 402025"/>
              <a:gd name="connsiteY82" fmla="*/ 248549 h 397950"/>
              <a:gd name="connsiteX83" fmla="*/ 176565 w 402025"/>
              <a:gd name="connsiteY83" fmla="*/ 256699 h 397950"/>
              <a:gd name="connsiteX84" fmla="*/ 205087 w 402025"/>
              <a:gd name="connsiteY84" fmla="*/ 228176 h 397950"/>
              <a:gd name="connsiteX85" fmla="*/ 207804 w 402025"/>
              <a:gd name="connsiteY85" fmla="*/ 230893 h 397950"/>
              <a:gd name="connsiteX86" fmla="*/ 211878 w 402025"/>
              <a:gd name="connsiteY86" fmla="*/ 230893 h 397950"/>
              <a:gd name="connsiteX87" fmla="*/ 217311 w 402025"/>
              <a:gd name="connsiteY87" fmla="*/ 225460 h 397950"/>
              <a:gd name="connsiteX88" fmla="*/ 218669 w 402025"/>
              <a:gd name="connsiteY88" fmla="*/ 225460 h 397950"/>
              <a:gd name="connsiteX89" fmla="*/ 210520 w 402025"/>
              <a:gd name="connsiteY89" fmla="*/ 252624 h 397950"/>
              <a:gd name="connsiteX90" fmla="*/ 210520 w 402025"/>
              <a:gd name="connsiteY90" fmla="*/ 252624 h 397950"/>
              <a:gd name="connsiteX91" fmla="*/ 355847 w 402025"/>
              <a:gd name="connsiteY91" fmla="*/ 397951 h 397950"/>
              <a:gd name="connsiteX92" fmla="*/ 402025 w 402025"/>
              <a:gd name="connsiteY92" fmla="*/ 358563 h 397950"/>
              <a:gd name="connsiteX93" fmla="*/ 402025 w 402025"/>
              <a:gd name="connsiteY93" fmla="*/ 358563 h 397950"/>
              <a:gd name="connsiteX94" fmla="*/ 402025 w 402025"/>
              <a:gd name="connsiteY94" fmla="*/ 358563 h 39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402025" h="397950">
                <a:moveTo>
                  <a:pt x="402025" y="358563"/>
                </a:moveTo>
                <a:lnTo>
                  <a:pt x="255340" y="211878"/>
                </a:lnTo>
                <a:lnTo>
                  <a:pt x="255340" y="211878"/>
                </a:lnTo>
                <a:cubicBezTo>
                  <a:pt x="255340" y="211878"/>
                  <a:pt x="255340" y="211878"/>
                  <a:pt x="255340" y="211878"/>
                </a:cubicBezTo>
                <a:lnTo>
                  <a:pt x="229535" y="220027"/>
                </a:lnTo>
                <a:cubicBezTo>
                  <a:pt x="229535" y="218669"/>
                  <a:pt x="229535" y="218669"/>
                  <a:pt x="229535" y="218669"/>
                </a:cubicBezTo>
                <a:lnTo>
                  <a:pt x="234968" y="213236"/>
                </a:lnTo>
                <a:cubicBezTo>
                  <a:pt x="236326" y="211878"/>
                  <a:pt x="236326" y="210520"/>
                  <a:pt x="234968" y="209162"/>
                </a:cubicBezTo>
                <a:lnTo>
                  <a:pt x="232251" y="206445"/>
                </a:lnTo>
                <a:lnTo>
                  <a:pt x="244475" y="194222"/>
                </a:lnTo>
                <a:lnTo>
                  <a:pt x="245833" y="195580"/>
                </a:lnTo>
                <a:cubicBezTo>
                  <a:pt x="247191" y="196938"/>
                  <a:pt x="249908" y="196938"/>
                  <a:pt x="249908" y="195580"/>
                </a:cubicBezTo>
                <a:lnTo>
                  <a:pt x="287937" y="157550"/>
                </a:lnTo>
                <a:cubicBezTo>
                  <a:pt x="289295" y="156192"/>
                  <a:pt x="289295" y="153476"/>
                  <a:pt x="287937" y="153476"/>
                </a:cubicBezTo>
                <a:lnTo>
                  <a:pt x="286579" y="152118"/>
                </a:lnTo>
                <a:lnTo>
                  <a:pt x="296086" y="142610"/>
                </a:lnTo>
                <a:cubicBezTo>
                  <a:pt x="296086" y="142610"/>
                  <a:pt x="296086" y="141252"/>
                  <a:pt x="296086" y="141252"/>
                </a:cubicBezTo>
                <a:cubicBezTo>
                  <a:pt x="296086" y="141252"/>
                  <a:pt x="297444" y="141252"/>
                  <a:pt x="297444" y="141252"/>
                </a:cubicBezTo>
                <a:lnTo>
                  <a:pt x="300161" y="138536"/>
                </a:lnTo>
                <a:cubicBezTo>
                  <a:pt x="300161" y="138536"/>
                  <a:pt x="300161" y="135819"/>
                  <a:pt x="300161" y="134461"/>
                </a:cubicBezTo>
                <a:cubicBezTo>
                  <a:pt x="301519" y="135819"/>
                  <a:pt x="302877" y="135819"/>
                  <a:pt x="304235" y="134461"/>
                </a:cubicBezTo>
                <a:lnTo>
                  <a:pt x="306952" y="131745"/>
                </a:lnTo>
                <a:cubicBezTo>
                  <a:pt x="308310" y="130387"/>
                  <a:pt x="306952" y="129028"/>
                  <a:pt x="305594" y="126312"/>
                </a:cubicBezTo>
                <a:lnTo>
                  <a:pt x="315101" y="122237"/>
                </a:lnTo>
                <a:lnTo>
                  <a:pt x="316459" y="122237"/>
                </a:lnTo>
                <a:cubicBezTo>
                  <a:pt x="317817" y="120879"/>
                  <a:pt x="312385" y="111372"/>
                  <a:pt x="302877" y="101865"/>
                </a:cubicBezTo>
                <a:cubicBezTo>
                  <a:pt x="293370" y="92357"/>
                  <a:pt x="283862" y="86924"/>
                  <a:pt x="282504" y="88283"/>
                </a:cubicBezTo>
                <a:lnTo>
                  <a:pt x="282504" y="89641"/>
                </a:lnTo>
                <a:lnTo>
                  <a:pt x="278430" y="99148"/>
                </a:lnTo>
                <a:cubicBezTo>
                  <a:pt x="275713" y="97790"/>
                  <a:pt x="272997" y="96432"/>
                  <a:pt x="272997" y="97790"/>
                </a:cubicBezTo>
                <a:lnTo>
                  <a:pt x="270280" y="100506"/>
                </a:lnTo>
                <a:cubicBezTo>
                  <a:pt x="270280" y="100506"/>
                  <a:pt x="270280" y="103223"/>
                  <a:pt x="270280" y="104581"/>
                </a:cubicBezTo>
                <a:cubicBezTo>
                  <a:pt x="268922" y="103223"/>
                  <a:pt x="267564" y="103223"/>
                  <a:pt x="266206" y="104581"/>
                </a:cubicBezTo>
                <a:lnTo>
                  <a:pt x="263489" y="107297"/>
                </a:lnTo>
                <a:cubicBezTo>
                  <a:pt x="263489" y="107297"/>
                  <a:pt x="263489" y="108655"/>
                  <a:pt x="263489" y="108655"/>
                </a:cubicBezTo>
                <a:cubicBezTo>
                  <a:pt x="263489" y="108655"/>
                  <a:pt x="262131" y="108655"/>
                  <a:pt x="262131" y="108655"/>
                </a:cubicBezTo>
                <a:lnTo>
                  <a:pt x="252624" y="118163"/>
                </a:lnTo>
                <a:lnTo>
                  <a:pt x="251266" y="116805"/>
                </a:lnTo>
                <a:cubicBezTo>
                  <a:pt x="249908" y="115446"/>
                  <a:pt x="248549" y="115446"/>
                  <a:pt x="247191" y="116805"/>
                </a:cubicBezTo>
                <a:lnTo>
                  <a:pt x="209162" y="154834"/>
                </a:lnTo>
                <a:cubicBezTo>
                  <a:pt x="207804" y="156192"/>
                  <a:pt x="207804" y="157550"/>
                  <a:pt x="209162" y="158909"/>
                </a:cubicBezTo>
                <a:lnTo>
                  <a:pt x="210520" y="160267"/>
                </a:lnTo>
                <a:lnTo>
                  <a:pt x="210520" y="160267"/>
                </a:lnTo>
                <a:lnTo>
                  <a:pt x="198296" y="172491"/>
                </a:lnTo>
                <a:lnTo>
                  <a:pt x="195580" y="169774"/>
                </a:lnTo>
                <a:cubicBezTo>
                  <a:pt x="194222" y="168416"/>
                  <a:pt x="191505" y="168416"/>
                  <a:pt x="191505" y="169774"/>
                </a:cubicBezTo>
                <a:lnTo>
                  <a:pt x="186072" y="175207"/>
                </a:lnTo>
                <a:cubicBezTo>
                  <a:pt x="186072" y="175207"/>
                  <a:pt x="184714" y="173849"/>
                  <a:pt x="184714" y="175207"/>
                </a:cubicBezTo>
                <a:lnTo>
                  <a:pt x="192863" y="149401"/>
                </a:lnTo>
                <a:cubicBezTo>
                  <a:pt x="192863" y="149401"/>
                  <a:pt x="192863" y="149401"/>
                  <a:pt x="192863" y="149401"/>
                </a:cubicBezTo>
                <a:lnTo>
                  <a:pt x="192863" y="149401"/>
                </a:lnTo>
                <a:lnTo>
                  <a:pt x="43462" y="1358"/>
                </a:lnTo>
                <a:lnTo>
                  <a:pt x="42104" y="0"/>
                </a:lnTo>
                <a:lnTo>
                  <a:pt x="42104" y="0"/>
                </a:lnTo>
                <a:lnTo>
                  <a:pt x="0" y="42104"/>
                </a:lnTo>
                <a:lnTo>
                  <a:pt x="0" y="42104"/>
                </a:lnTo>
                <a:lnTo>
                  <a:pt x="0" y="42104"/>
                </a:lnTo>
                <a:lnTo>
                  <a:pt x="146685" y="188789"/>
                </a:lnTo>
                <a:cubicBezTo>
                  <a:pt x="146685" y="188789"/>
                  <a:pt x="146685" y="188789"/>
                  <a:pt x="146685" y="188789"/>
                </a:cubicBezTo>
                <a:cubicBezTo>
                  <a:pt x="146685" y="188789"/>
                  <a:pt x="173849" y="180640"/>
                  <a:pt x="173849" y="180640"/>
                </a:cubicBezTo>
                <a:cubicBezTo>
                  <a:pt x="173849" y="181998"/>
                  <a:pt x="173849" y="181998"/>
                  <a:pt x="175207" y="181998"/>
                </a:cubicBezTo>
                <a:lnTo>
                  <a:pt x="169774" y="187431"/>
                </a:lnTo>
                <a:cubicBezTo>
                  <a:pt x="168416" y="188789"/>
                  <a:pt x="168416" y="190147"/>
                  <a:pt x="169774" y="191505"/>
                </a:cubicBezTo>
                <a:lnTo>
                  <a:pt x="172491" y="194222"/>
                </a:lnTo>
                <a:lnTo>
                  <a:pt x="143968" y="222744"/>
                </a:lnTo>
                <a:cubicBezTo>
                  <a:pt x="142610" y="224102"/>
                  <a:pt x="145327" y="229535"/>
                  <a:pt x="152118" y="236326"/>
                </a:cubicBezTo>
                <a:lnTo>
                  <a:pt x="149401" y="241758"/>
                </a:lnTo>
                <a:cubicBezTo>
                  <a:pt x="108655" y="205087"/>
                  <a:pt x="96432" y="221386"/>
                  <a:pt x="96432" y="221386"/>
                </a:cubicBezTo>
                <a:cubicBezTo>
                  <a:pt x="95074" y="222744"/>
                  <a:pt x="100506" y="233609"/>
                  <a:pt x="111372" y="245833"/>
                </a:cubicBezTo>
                <a:lnTo>
                  <a:pt x="114088" y="249908"/>
                </a:lnTo>
                <a:lnTo>
                  <a:pt x="129028" y="266206"/>
                </a:lnTo>
                <a:lnTo>
                  <a:pt x="119521" y="275713"/>
                </a:lnTo>
                <a:cubicBezTo>
                  <a:pt x="118163" y="275713"/>
                  <a:pt x="116805" y="274355"/>
                  <a:pt x="115446" y="274355"/>
                </a:cubicBezTo>
                <a:cubicBezTo>
                  <a:pt x="110014" y="274355"/>
                  <a:pt x="105939" y="278430"/>
                  <a:pt x="105939" y="283862"/>
                </a:cubicBezTo>
                <a:cubicBezTo>
                  <a:pt x="105939" y="289295"/>
                  <a:pt x="110014" y="293370"/>
                  <a:pt x="115446" y="293370"/>
                </a:cubicBezTo>
                <a:cubicBezTo>
                  <a:pt x="120879" y="293370"/>
                  <a:pt x="124954" y="289295"/>
                  <a:pt x="124954" y="283862"/>
                </a:cubicBezTo>
                <a:cubicBezTo>
                  <a:pt x="124954" y="282504"/>
                  <a:pt x="124954" y="281146"/>
                  <a:pt x="123595" y="279788"/>
                </a:cubicBezTo>
                <a:lnTo>
                  <a:pt x="133103" y="270280"/>
                </a:lnTo>
                <a:cubicBezTo>
                  <a:pt x="139894" y="277071"/>
                  <a:pt x="142610" y="279788"/>
                  <a:pt x="149401" y="285221"/>
                </a:cubicBezTo>
                <a:lnTo>
                  <a:pt x="153476" y="289295"/>
                </a:lnTo>
                <a:cubicBezTo>
                  <a:pt x="165700" y="300161"/>
                  <a:pt x="176565" y="305594"/>
                  <a:pt x="177923" y="304235"/>
                </a:cubicBezTo>
                <a:cubicBezTo>
                  <a:pt x="177923" y="304235"/>
                  <a:pt x="194222" y="290653"/>
                  <a:pt x="157550" y="251266"/>
                </a:cubicBezTo>
                <a:lnTo>
                  <a:pt x="162983" y="248549"/>
                </a:lnTo>
                <a:cubicBezTo>
                  <a:pt x="169774" y="253982"/>
                  <a:pt x="175207" y="258057"/>
                  <a:pt x="176565" y="256699"/>
                </a:cubicBezTo>
                <a:lnTo>
                  <a:pt x="205087" y="228176"/>
                </a:lnTo>
                <a:lnTo>
                  <a:pt x="207804" y="230893"/>
                </a:lnTo>
                <a:cubicBezTo>
                  <a:pt x="209162" y="232251"/>
                  <a:pt x="211878" y="232251"/>
                  <a:pt x="211878" y="230893"/>
                </a:cubicBezTo>
                <a:lnTo>
                  <a:pt x="217311" y="225460"/>
                </a:lnTo>
                <a:cubicBezTo>
                  <a:pt x="217311" y="225460"/>
                  <a:pt x="218669" y="226818"/>
                  <a:pt x="218669" y="225460"/>
                </a:cubicBezTo>
                <a:lnTo>
                  <a:pt x="210520" y="252624"/>
                </a:lnTo>
                <a:cubicBezTo>
                  <a:pt x="210520" y="252624"/>
                  <a:pt x="210520" y="252624"/>
                  <a:pt x="210520" y="252624"/>
                </a:cubicBezTo>
                <a:lnTo>
                  <a:pt x="355847" y="397951"/>
                </a:lnTo>
                <a:lnTo>
                  <a:pt x="402025" y="358563"/>
                </a:lnTo>
                <a:lnTo>
                  <a:pt x="402025" y="358563"/>
                </a:lnTo>
                <a:lnTo>
                  <a:pt x="402025" y="358563"/>
                </a:lnTo>
                <a:close/>
              </a:path>
            </a:pathLst>
          </a:custGeom>
          <a:solidFill>
            <a:srgbClr val="FFFFFF"/>
          </a:solidFill>
          <a:ln w="135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42FF63B-B09A-45FF-8FF8-63059DB2FF8C}"/>
              </a:ext>
            </a:extLst>
          </p:cNvPr>
          <p:cNvSpPr/>
          <p:nvPr userDrawn="1"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3DCF84-26DD-40D0-A2AC-38D4B78B6436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DD4EBC1-9062-440F-87B8-01B680BF83BC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CBAFEBF-CCE8-4867-AE31-BB212BA2517C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DFAE8C-90A5-465C-9CCD-29B44E586839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30FD11B6-E6EF-476D-BB41-7424EF099F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988" t="33051" r="12992" b="18851"/>
          <a:stretch/>
        </p:blipFill>
        <p:spPr>
          <a:xfrm>
            <a:off x="0" y="1217613"/>
            <a:ext cx="5983288" cy="5640387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33DCBF68-5561-4D38-9CA5-81BBF7D8FC5E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091052C-A0C0-4F83-A219-D1AC54CB1C25}"/>
              </a:ext>
            </a:extLst>
          </p:cNvPr>
          <p:cNvSpPr/>
          <p:nvPr/>
        </p:nvSpPr>
        <p:spPr>
          <a:xfrm>
            <a:off x="0" y="0"/>
            <a:ext cx="12192000" cy="121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4" name="Picture Placeholder 103">
            <a:extLst>
              <a:ext uri="{FF2B5EF4-FFF2-40B4-BE49-F238E27FC236}">
                <a16:creationId xmlns:a16="http://schemas.microsoft.com/office/drawing/2014/main" id="{08B0FAFF-03B0-413B-898D-3580A31175F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217613"/>
            <a:ext cx="12192000" cy="5640387"/>
          </a:xfrm>
          <a:custGeom>
            <a:avLst/>
            <a:gdLst>
              <a:gd name="connsiteX0" fmla="*/ 11283723 w 12192000"/>
              <a:gd name="connsiteY0" fmla="*/ 4679764 h 5640387"/>
              <a:gd name="connsiteX1" fmla="*/ 11229284 w 12192000"/>
              <a:gd name="connsiteY1" fmla="*/ 4734203 h 5640387"/>
              <a:gd name="connsiteX2" fmla="*/ 11418942 w 12192000"/>
              <a:gd name="connsiteY2" fmla="*/ 4923862 h 5640387"/>
              <a:gd name="connsiteX3" fmla="*/ 11454065 w 12192000"/>
              <a:gd name="connsiteY3" fmla="*/ 4913325 h 5640387"/>
              <a:gd name="connsiteX4" fmla="*/ 11455820 w 12192000"/>
              <a:gd name="connsiteY4" fmla="*/ 4915081 h 5640387"/>
              <a:gd name="connsiteX5" fmla="*/ 11448796 w 12192000"/>
              <a:gd name="connsiteY5" fmla="*/ 4922106 h 5640387"/>
              <a:gd name="connsiteX6" fmla="*/ 11448796 w 12192000"/>
              <a:gd name="connsiteY6" fmla="*/ 4927373 h 5640387"/>
              <a:gd name="connsiteX7" fmla="*/ 11452309 w 12192000"/>
              <a:gd name="connsiteY7" fmla="*/ 4930886 h 5640387"/>
              <a:gd name="connsiteX8" fmla="*/ 11415430 w 12192000"/>
              <a:gd name="connsiteY8" fmla="*/ 4967764 h 5640387"/>
              <a:gd name="connsiteX9" fmla="*/ 11425967 w 12192000"/>
              <a:gd name="connsiteY9" fmla="*/ 4985325 h 5640387"/>
              <a:gd name="connsiteX10" fmla="*/ 11422454 w 12192000"/>
              <a:gd name="connsiteY10" fmla="*/ 4992349 h 5640387"/>
              <a:gd name="connsiteX11" fmla="*/ 11353967 w 12192000"/>
              <a:gd name="connsiteY11" fmla="*/ 4966008 h 5640387"/>
              <a:gd name="connsiteX12" fmla="*/ 11373284 w 12192000"/>
              <a:gd name="connsiteY12" fmla="*/ 4997617 h 5640387"/>
              <a:gd name="connsiteX13" fmla="*/ 11376796 w 12192000"/>
              <a:gd name="connsiteY13" fmla="*/ 5002886 h 5640387"/>
              <a:gd name="connsiteX14" fmla="*/ 11396113 w 12192000"/>
              <a:gd name="connsiteY14" fmla="*/ 5023959 h 5640387"/>
              <a:gd name="connsiteX15" fmla="*/ 11383820 w 12192000"/>
              <a:gd name="connsiteY15" fmla="*/ 5036251 h 5640387"/>
              <a:gd name="connsiteX16" fmla="*/ 11378552 w 12192000"/>
              <a:gd name="connsiteY16" fmla="*/ 5034495 h 5640387"/>
              <a:gd name="connsiteX17" fmla="*/ 11366259 w 12192000"/>
              <a:gd name="connsiteY17" fmla="*/ 5046788 h 5640387"/>
              <a:gd name="connsiteX18" fmla="*/ 11378552 w 12192000"/>
              <a:gd name="connsiteY18" fmla="*/ 5059081 h 5640387"/>
              <a:gd name="connsiteX19" fmla="*/ 11390845 w 12192000"/>
              <a:gd name="connsiteY19" fmla="*/ 5046788 h 5640387"/>
              <a:gd name="connsiteX20" fmla="*/ 11389088 w 12192000"/>
              <a:gd name="connsiteY20" fmla="*/ 5041520 h 5640387"/>
              <a:gd name="connsiteX21" fmla="*/ 11401381 w 12192000"/>
              <a:gd name="connsiteY21" fmla="*/ 5029227 h 5640387"/>
              <a:gd name="connsiteX22" fmla="*/ 11422454 w 12192000"/>
              <a:gd name="connsiteY22" fmla="*/ 5048545 h 5640387"/>
              <a:gd name="connsiteX23" fmla="*/ 11427723 w 12192000"/>
              <a:gd name="connsiteY23" fmla="*/ 5053812 h 5640387"/>
              <a:gd name="connsiteX24" fmla="*/ 11459332 w 12192000"/>
              <a:gd name="connsiteY24" fmla="*/ 5073129 h 5640387"/>
              <a:gd name="connsiteX25" fmla="*/ 11432991 w 12192000"/>
              <a:gd name="connsiteY25" fmla="*/ 5004642 h 5640387"/>
              <a:gd name="connsiteX26" fmla="*/ 11440015 w 12192000"/>
              <a:gd name="connsiteY26" fmla="*/ 5001129 h 5640387"/>
              <a:gd name="connsiteX27" fmla="*/ 11457576 w 12192000"/>
              <a:gd name="connsiteY27" fmla="*/ 5011667 h 5640387"/>
              <a:gd name="connsiteX28" fmla="*/ 11494454 w 12192000"/>
              <a:gd name="connsiteY28" fmla="*/ 4974788 h 5640387"/>
              <a:gd name="connsiteX29" fmla="*/ 11497967 w 12192000"/>
              <a:gd name="connsiteY29" fmla="*/ 4978301 h 5640387"/>
              <a:gd name="connsiteX30" fmla="*/ 11503235 w 12192000"/>
              <a:gd name="connsiteY30" fmla="*/ 4978301 h 5640387"/>
              <a:gd name="connsiteX31" fmla="*/ 11510259 w 12192000"/>
              <a:gd name="connsiteY31" fmla="*/ 4971276 h 5640387"/>
              <a:gd name="connsiteX32" fmla="*/ 11512015 w 12192000"/>
              <a:gd name="connsiteY32" fmla="*/ 4971276 h 5640387"/>
              <a:gd name="connsiteX33" fmla="*/ 11501479 w 12192000"/>
              <a:gd name="connsiteY33" fmla="*/ 5006398 h 5640387"/>
              <a:gd name="connsiteX34" fmla="*/ 11689382 w 12192000"/>
              <a:gd name="connsiteY34" fmla="*/ 5194301 h 5640387"/>
              <a:gd name="connsiteX35" fmla="*/ 11749088 w 12192000"/>
              <a:gd name="connsiteY35" fmla="*/ 5143373 h 5640387"/>
              <a:gd name="connsiteX36" fmla="*/ 11559430 w 12192000"/>
              <a:gd name="connsiteY36" fmla="*/ 4953715 h 5640387"/>
              <a:gd name="connsiteX37" fmla="*/ 11526065 w 12192000"/>
              <a:gd name="connsiteY37" fmla="*/ 4964251 h 5640387"/>
              <a:gd name="connsiteX38" fmla="*/ 11526065 w 12192000"/>
              <a:gd name="connsiteY38" fmla="*/ 4962495 h 5640387"/>
              <a:gd name="connsiteX39" fmla="*/ 11533089 w 12192000"/>
              <a:gd name="connsiteY39" fmla="*/ 4955471 h 5640387"/>
              <a:gd name="connsiteX40" fmla="*/ 11533089 w 12192000"/>
              <a:gd name="connsiteY40" fmla="*/ 4950203 h 5640387"/>
              <a:gd name="connsiteX41" fmla="*/ 11529576 w 12192000"/>
              <a:gd name="connsiteY41" fmla="*/ 4946690 h 5640387"/>
              <a:gd name="connsiteX42" fmla="*/ 11545381 w 12192000"/>
              <a:gd name="connsiteY42" fmla="*/ 4930886 h 5640387"/>
              <a:gd name="connsiteX43" fmla="*/ 11547137 w 12192000"/>
              <a:gd name="connsiteY43" fmla="*/ 4932642 h 5640387"/>
              <a:gd name="connsiteX44" fmla="*/ 11552406 w 12192000"/>
              <a:gd name="connsiteY44" fmla="*/ 4932642 h 5640387"/>
              <a:gd name="connsiteX45" fmla="*/ 11601576 w 12192000"/>
              <a:gd name="connsiteY45" fmla="*/ 4883471 h 5640387"/>
              <a:gd name="connsiteX46" fmla="*/ 11601576 w 12192000"/>
              <a:gd name="connsiteY46" fmla="*/ 4878203 h 5640387"/>
              <a:gd name="connsiteX47" fmla="*/ 11599820 w 12192000"/>
              <a:gd name="connsiteY47" fmla="*/ 4876447 h 5640387"/>
              <a:gd name="connsiteX48" fmla="*/ 11612113 w 12192000"/>
              <a:gd name="connsiteY48" fmla="*/ 4864154 h 5640387"/>
              <a:gd name="connsiteX49" fmla="*/ 11612113 w 12192000"/>
              <a:gd name="connsiteY49" fmla="*/ 4862398 h 5640387"/>
              <a:gd name="connsiteX50" fmla="*/ 11613868 w 12192000"/>
              <a:gd name="connsiteY50" fmla="*/ 4862398 h 5640387"/>
              <a:gd name="connsiteX51" fmla="*/ 11617381 w 12192000"/>
              <a:gd name="connsiteY51" fmla="*/ 4858886 h 5640387"/>
              <a:gd name="connsiteX52" fmla="*/ 11617381 w 12192000"/>
              <a:gd name="connsiteY52" fmla="*/ 4853617 h 5640387"/>
              <a:gd name="connsiteX53" fmla="*/ 11622649 w 12192000"/>
              <a:gd name="connsiteY53" fmla="*/ 4853617 h 5640387"/>
              <a:gd name="connsiteX54" fmla="*/ 11626162 w 12192000"/>
              <a:gd name="connsiteY54" fmla="*/ 4850106 h 5640387"/>
              <a:gd name="connsiteX55" fmla="*/ 11624406 w 12192000"/>
              <a:gd name="connsiteY55" fmla="*/ 4843081 h 5640387"/>
              <a:gd name="connsiteX56" fmla="*/ 11636698 w 12192000"/>
              <a:gd name="connsiteY56" fmla="*/ 4837812 h 5640387"/>
              <a:gd name="connsiteX57" fmla="*/ 11638454 w 12192000"/>
              <a:gd name="connsiteY57" fmla="*/ 4837812 h 5640387"/>
              <a:gd name="connsiteX58" fmla="*/ 11620893 w 12192000"/>
              <a:gd name="connsiteY58" fmla="*/ 4811472 h 5640387"/>
              <a:gd name="connsiteX59" fmla="*/ 11594552 w 12192000"/>
              <a:gd name="connsiteY59" fmla="*/ 4793911 h 5640387"/>
              <a:gd name="connsiteX60" fmla="*/ 11594552 w 12192000"/>
              <a:gd name="connsiteY60" fmla="*/ 4795667 h 5640387"/>
              <a:gd name="connsiteX61" fmla="*/ 11589284 w 12192000"/>
              <a:gd name="connsiteY61" fmla="*/ 4807959 h 5640387"/>
              <a:gd name="connsiteX62" fmla="*/ 11582259 w 12192000"/>
              <a:gd name="connsiteY62" fmla="*/ 4806203 h 5640387"/>
              <a:gd name="connsiteX63" fmla="*/ 11578746 w 12192000"/>
              <a:gd name="connsiteY63" fmla="*/ 4809715 h 5640387"/>
              <a:gd name="connsiteX64" fmla="*/ 11578746 w 12192000"/>
              <a:gd name="connsiteY64" fmla="*/ 4814984 h 5640387"/>
              <a:gd name="connsiteX65" fmla="*/ 11573479 w 12192000"/>
              <a:gd name="connsiteY65" fmla="*/ 4814984 h 5640387"/>
              <a:gd name="connsiteX66" fmla="*/ 11569966 w 12192000"/>
              <a:gd name="connsiteY66" fmla="*/ 4818495 h 5640387"/>
              <a:gd name="connsiteX67" fmla="*/ 11569966 w 12192000"/>
              <a:gd name="connsiteY67" fmla="*/ 4820251 h 5640387"/>
              <a:gd name="connsiteX68" fmla="*/ 11568210 w 12192000"/>
              <a:gd name="connsiteY68" fmla="*/ 4820251 h 5640387"/>
              <a:gd name="connsiteX69" fmla="*/ 11555918 w 12192000"/>
              <a:gd name="connsiteY69" fmla="*/ 4832545 h 5640387"/>
              <a:gd name="connsiteX70" fmla="*/ 11554162 w 12192000"/>
              <a:gd name="connsiteY70" fmla="*/ 4830789 h 5640387"/>
              <a:gd name="connsiteX71" fmla="*/ 11548893 w 12192000"/>
              <a:gd name="connsiteY71" fmla="*/ 4830789 h 5640387"/>
              <a:gd name="connsiteX72" fmla="*/ 11499723 w 12192000"/>
              <a:gd name="connsiteY72" fmla="*/ 4879959 h 5640387"/>
              <a:gd name="connsiteX73" fmla="*/ 11499723 w 12192000"/>
              <a:gd name="connsiteY73" fmla="*/ 4885228 h 5640387"/>
              <a:gd name="connsiteX74" fmla="*/ 11501479 w 12192000"/>
              <a:gd name="connsiteY74" fmla="*/ 4886984 h 5640387"/>
              <a:gd name="connsiteX75" fmla="*/ 11485674 w 12192000"/>
              <a:gd name="connsiteY75" fmla="*/ 4902789 h 5640387"/>
              <a:gd name="connsiteX76" fmla="*/ 11482162 w 12192000"/>
              <a:gd name="connsiteY76" fmla="*/ 4899276 h 5640387"/>
              <a:gd name="connsiteX77" fmla="*/ 11476893 w 12192000"/>
              <a:gd name="connsiteY77" fmla="*/ 4899276 h 5640387"/>
              <a:gd name="connsiteX78" fmla="*/ 11469868 w 12192000"/>
              <a:gd name="connsiteY78" fmla="*/ 4906301 h 5640387"/>
              <a:gd name="connsiteX79" fmla="*/ 11468113 w 12192000"/>
              <a:gd name="connsiteY79" fmla="*/ 4906301 h 5640387"/>
              <a:gd name="connsiteX80" fmla="*/ 11478649 w 12192000"/>
              <a:gd name="connsiteY80" fmla="*/ 4872934 h 5640387"/>
              <a:gd name="connsiteX81" fmla="*/ 11285479 w 12192000"/>
              <a:gd name="connsiteY81" fmla="*/ 4681520 h 5640387"/>
              <a:gd name="connsiteX82" fmla="*/ 0 w 12192000"/>
              <a:gd name="connsiteY82" fmla="*/ 0 h 5640387"/>
              <a:gd name="connsiteX83" fmla="*/ 12192000 w 12192000"/>
              <a:gd name="connsiteY83" fmla="*/ 0 h 5640387"/>
              <a:gd name="connsiteX84" fmla="*/ 12192000 w 12192000"/>
              <a:gd name="connsiteY84" fmla="*/ 5640387 h 5640387"/>
              <a:gd name="connsiteX85" fmla="*/ 0 w 12192000"/>
              <a:gd name="connsiteY85" fmla="*/ 5640387 h 564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2192000" h="5640387">
                <a:moveTo>
                  <a:pt x="11283723" y="4679764"/>
                </a:moveTo>
                <a:lnTo>
                  <a:pt x="11229284" y="4734203"/>
                </a:lnTo>
                <a:lnTo>
                  <a:pt x="11418942" y="4923862"/>
                </a:lnTo>
                <a:cubicBezTo>
                  <a:pt x="11418942" y="4923862"/>
                  <a:pt x="11454065" y="4913325"/>
                  <a:pt x="11454065" y="4913325"/>
                </a:cubicBezTo>
                <a:cubicBezTo>
                  <a:pt x="11454065" y="4915081"/>
                  <a:pt x="11454065" y="4915081"/>
                  <a:pt x="11455820" y="4915081"/>
                </a:cubicBezTo>
                <a:lnTo>
                  <a:pt x="11448796" y="4922106"/>
                </a:lnTo>
                <a:cubicBezTo>
                  <a:pt x="11447040" y="4923862"/>
                  <a:pt x="11447040" y="4925617"/>
                  <a:pt x="11448796" y="4927373"/>
                </a:cubicBezTo>
                <a:lnTo>
                  <a:pt x="11452309" y="4930886"/>
                </a:lnTo>
                <a:lnTo>
                  <a:pt x="11415430" y="4967764"/>
                </a:lnTo>
                <a:cubicBezTo>
                  <a:pt x="11413674" y="4969520"/>
                  <a:pt x="11417187" y="4976545"/>
                  <a:pt x="11425967" y="4985325"/>
                </a:cubicBezTo>
                <a:lnTo>
                  <a:pt x="11422454" y="4992349"/>
                </a:lnTo>
                <a:cubicBezTo>
                  <a:pt x="11369771" y="4944934"/>
                  <a:pt x="11353967" y="4966008"/>
                  <a:pt x="11353967" y="4966008"/>
                </a:cubicBezTo>
                <a:cubicBezTo>
                  <a:pt x="11352211" y="4967764"/>
                  <a:pt x="11359235" y="4981812"/>
                  <a:pt x="11373284" y="4997617"/>
                </a:cubicBezTo>
                <a:lnTo>
                  <a:pt x="11376796" y="5002886"/>
                </a:lnTo>
                <a:lnTo>
                  <a:pt x="11396113" y="5023959"/>
                </a:lnTo>
                <a:lnTo>
                  <a:pt x="11383820" y="5036251"/>
                </a:lnTo>
                <a:cubicBezTo>
                  <a:pt x="11382065" y="5036251"/>
                  <a:pt x="11380309" y="5034495"/>
                  <a:pt x="11378552" y="5034495"/>
                </a:cubicBezTo>
                <a:cubicBezTo>
                  <a:pt x="11371528" y="5034495"/>
                  <a:pt x="11366259" y="5039764"/>
                  <a:pt x="11366259" y="5046788"/>
                </a:cubicBezTo>
                <a:cubicBezTo>
                  <a:pt x="11366259" y="5053812"/>
                  <a:pt x="11371528" y="5059081"/>
                  <a:pt x="11378552" y="5059081"/>
                </a:cubicBezTo>
                <a:cubicBezTo>
                  <a:pt x="11385576" y="5059081"/>
                  <a:pt x="11390845" y="5053812"/>
                  <a:pt x="11390845" y="5046788"/>
                </a:cubicBezTo>
                <a:cubicBezTo>
                  <a:pt x="11390845" y="5045032"/>
                  <a:pt x="11390845" y="5043276"/>
                  <a:pt x="11389088" y="5041520"/>
                </a:cubicBezTo>
                <a:lnTo>
                  <a:pt x="11401381" y="5029227"/>
                </a:lnTo>
                <a:cubicBezTo>
                  <a:pt x="11410162" y="5038007"/>
                  <a:pt x="11413674" y="5041520"/>
                  <a:pt x="11422454" y="5048545"/>
                </a:cubicBezTo>
                <a:lnTo>
                  <a:pt x="11427723" y="5053812"/>
                </a:lnTo>
                <a:cubicBezTo>
                  <a:pt x="11443528" y="5067862"/>
                  <a:pt x="11457576" y="5074886"/>
                  <a:pt x="11459332" y="5073129"/>
                </a:cubicBezTo>
                <a:cubicBezTo>
                  <a:pt x="11459332" y="5073129"/>
                  <a:pt x="11480406" y="5055568"/>
                  <a:pt x="11432991" y="5004642"/>
                </a:cubicBezTo>
                <a:lnTo>
                  <a:pt x="11440015" y="5001129"/>
                </a:lnTo>
                <a:cubicBezTo>
                  <a:pt x="11448796" y="5008154"/>
                  <a:pt x="11455820" y="5013423"/>
                  <a:pt x="11457576" y="5011667"/>
                </a:cubicBezTo>
                <a:lnTo>
                  <a:pt x="11494454" y="4974788"/>
                </a:lnTo>
                <a:lnTo>
                  <a:pt x="11497967" y="4978301"/>
                </a:lnTo>
                <a:cubicBezTo>
                  <a:pt x="11499723" y="4980056"/>
                  <a:pt x="11503235" y="4980056"/>
                  <a:pt x="11503235" y="4978301"/>
                </a:cubicBezTo>
                <a:lnTo>
                  <a:pt x="11510259" y="4971276"/>
                </a:lnTo>
                <a:cubicBezTo>
                  <a:pt x="11510259" y="4971276"/>
                  <a:pt x="11512015" y="4973032"/>
                  <a:pt x="11512015" y="4971276"/>
                </a:cubicBezTo>
                <a:lnTo>
                  <a:pt x="11501479" y="5006398"/>
                </a:lnTo>
                <a:lnTo>
                  <a:pt x="11689382" y="5194301"/>
                </a:lnTo>
                <a:lnTo>
                  <a:pt x="11749088" y="5143373"/>
                </a:lnTo>
                <a:lnTo>
                  <a:pt x="11559430" y="4953715"/>
                </a:lnTo>
                <a:lnTo>
                  <a:pt x="11526065" y="4964251"/>
                </a:lnTo>
                <a:cubicBezTo>
                  <a:pt x="11526065" y="4962495"/>
                  <a:pt x="11526065" y="4962495"/>
                  <a:pt x="11526065" y="4962495"/>
                </a:cubicBezTo>
                <a:lnTo>
                  <a:pt x="11533089" y="4955471"/>
                </a:lnTo>
                <a:cubicBezTo>
                  <a:pt x="11534845" y="4953715"/>
                  <a:pt x="11534845" y="4951959"/>
                  <a:pt x="11533089" y="4950203"/>
                </a:cubicBezTo>
                <a:lnTo>
                  <a:pt x="11529576" y="4946690"/>
                </a:lnTo>
                <a:lnTo>
                  <a:pt x="11545381" y="4930886"/>
                </a:lnTo>
                <a:lnTo>
                  <a:pt x="11547137" y="4932642"/>
                </a:lnTo>
                <a:cubicBezTo>
                  <a:pt x="11548893" y="4934398"/>
                  <a:pt x="11552406" y="4934398"/>
                  <a:pt x="11552406" y="4932642"/>
                </a:cubicBezTo>
                <a:lnTo>
                  <a:pt x="11601576" y="4883471"/>
                </a:lnTo>
                <a:cubicBezTo>
                  <a:pt x="11603332" y="4881715"/>
                  <a:pt x="11603332" y="4878203"/>
                  <a:pt x="11601576" y="4878203"/>
                </a:cubicBezTo>
                <a:lnTo>
                  <a:pt x="11599820" y="4876447"/>
                </a:lnTo>
                <a:lnTo>
                  <a:pt x="11612113" y="4864154"/>
                </a:lnTo>
                <a:cubicBezTo>
                  <a:pt x="11612113" y="4864154"/>
                  <a:pt x="11612113" y="4862398"/>
                  <a:pt x="11612113" y="4862398"/>
                </a:cubicBezTo>
                <a:cubicBezTo>
                  <a:pt x="11612113" y="4862398"/>
                  <a:pt x="11613868" y="4862398"/>
                  <a:pt x="11613868" y="4862398"/>
                </a:cubicBezTo>
                <a:lnTo>
                  <a:pt x="11617381" y="4858886"/>
                </a:lnTo>
                <a:cubicBezTo>
                  <a:pt x="11617381" y="4858886"/>
                  <a:pt x="11617381" y="4855373"/>
                  <a:pt x="11617381" y="4853617"/>
                </a:cubicBezTo>
                <a:cubicBezTo>
                  <a:pt x="11619137" y="4855373"/>
                  <a:pt x="11620893" y="4855373"/>
                  <a:pt x="11622649" y="4853617"/>
                </a:cubicBezTo>
                <a:lnTo>
                  <a:pt x="11626162" y="4850106"/>
                </a:lnTo>
                <a:cubicBezTo>
                  <a:pt x="11627918" y="4848350"/>
                  <a:pt x="11626162" y="4846593"/>
                  <a:pt x="11624406" y="4843081"/>
                </a:cubicBezTo>
                <a:lnTo>
                  <a:pt x="11636698" y="4837812"/>
                </a:lnTo>
                <a:lnTo>
                  <a:pt x="11638454" y="4837812"/>
                </a:lnTo>
                <a:cubicBezTo>
                  <a:pt x="11640210" y="4836056"/>
                  <a:pt x="11633187" y="4823764"/>
                  <a:pt x="11620893" y="4811472"/>
                </a:cubicBezTo>
                <a:cubicBezTo>
                  <a:pt x="11608601" y="4799179"/>
                  <a:pt x="11596307" y="4792154"/>
                  <a:pt x="11594552" y="4793911"/>
                </a:cubicBezTo>
                <a:lnTo>
                  <a:pt x="11594552" y="4795667"/>
                </a:lnTo>
                <a:lnTo>
                  <a:pt x="11589284" y="4807959"/>
                </a:lnTo>
                <a:cubicBezTo>
                  <a:pt x="11585771" y="4806203"/>
                  <a:pt x="11582259" y="4804447"/>
                  <a:pt x="11582259" y="4806203"/>
                </a:cubicBezTo>
                <a:lnTo>
                  <a:pt x="11578746" y="4809715"/>
                </a:lnTo>
                <a:cubicBezTo>
                  <a:pt x="11578746" y="4809715"/>
                  <a:pt x="11578746" y="4813228"/>
                  <a:pt x="11578746" y="4814984"/>
                </a:cubicBezTo>
                <a:cubicBezTo>
                  <a:pt x="11576991" y="4813228"/>
                  <a:pt x="11575235" y="4813228"/>
                  <a:pt x="11573479" y="4814984"/>
                </a:cubicBezTo>
                <a:lnTo>
                  <a:pt x="11569966" y="4818495"/>
                </a:lnTo>
                <a:cubicBezTo>
                  <a:pt x="11569966" y="4818495"/>
                  <a:pt x="11569966" y="4820251"/>
                  <a:pt x="11569966" y="4820251"/>
                </a:cubicBezTo>
                <a:cubicBezTo>
                  <a:pt x="11569966" y="4820251"/>
                  <a:pt x="11568210" y="4820251"/>
                  <a:pt x="11568210" y="4820251"/>
                </a:cubicBezTo>
                <a:lnTo>
                  <a:pt x="11555918" y="4832545"/>
                </a:lnTo>
                <a:lnTo>
                  <a:pt x="11554162" y="4830789"/>
                </a:lnTo>
                <a:cubicBezTo>
                  <a:pt x="11552406" y="4829032"/>
                  <a:pt x="11550649" y="4829032"/>
                  <a:pt x="11548893" y="4830789"/>
                </a:cubicBezTo>
                <a:lnTo>
                  <a:pt x="11499723" y="4879959"/>
                </a:lnTo>
                <a:cubicBezTo>
                  <a:pt x="11497967" y="4881715"/>
                  <a:pt x="11497967" y="4883471"/>
                  <a:pt x="11499723" y="4885228"/>
                </a:cubicBezTo>
                <a:lnTo>
                  <a:pt x="11501479" y="4886984"/>
                </a:lnTo>
                <a:lnTo>
                  <a:pt x="11485674" y="4902789"/>
                </a:lnTo>
                <a:lnTo>
                  <a:pt x="11482162" y="4899276"/>
                </a:lnTo>
                <a:cubicBezTo>
                  <a:pt x="11480406" y="4897520"/>
                  <a:pt x="11476893" y="4897520"/>
                  <a:pt x="11476893" y="4899276"/>
                </a:cubicBezTo>
                <a:lnTo>
                  <a:pt x="11469868" y="4906301"/>
                </a:lnTo>
                <a:cubicBezTo>
                  <a:pt x="11469868" y="4906301"/>
                  <a:pt x="11468113" y="4904545"/>
                  <a:pt x="11468113" y="4906301"/>
                </a:cubicBezTo>
                <a:lnTo>
                  <a:pt x="11478649" y="4872934"/>
                </a:lnTo>
                <a:lnTo>
                  <a:pt x="11285479" y="468152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640387"/>
                </a:lnTo>
                <a:lnTo>
                  <a:pt x="0" y="5640387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 algn="ctr">
              <a:buNone/>
              <a:defRPr lang="da-DK" b="0" i="0" u="none" baseline="0">
                <a:solidFill>
                  <a:srgbClr val="FFFFFF"/>
                </a:solidFill>
                <a:cs typeface="+mn-cs"/>
              </a:defRPr>
            </a:lvl1pPr>
          </a:lstStyle>
          <a:p>
            <a:pPr marL="0" lvl="0" algn="ctr" fontAlgn="auto">
              <a:spcBef>
                <a:spcPts val="0"/>
              </a:spcBef>
              <a:spcAft>
                <a:spcPts val="0"/>
              </a:spcAft>
            </a:pPr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9" name="Graphic 10">
            <a:extLst>
              <a:ext uri="{FF2B5EF4-FFF2-40B4-BE49-F238E27FC236}">
                <a16:creationId xmlns:a16="http://schemas.microsoft.com/office/drawing/2014/main" id="{ACBD0936-0EB3-4D37-8EF5-789E428EB3AB}"/>
              </a:ext>
            </a:extLst>
          </p:cNvPr>
          <p:cNvGrpSpPr/>
          <p:nvPr/>
        </p:nvGrpSpPr>
        <p:grpSpPr>
          <a:xfrm>
            <a:off x="444501" y="388982"/>
            <a:ext cx="1419620" cy="433890"/>
            <a:chOff x="-8472805" y="5375275"/>
            <a:chExt cx="6419850" cy="1962150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DBFBF77-774A-4065-9037-1E6619D33851}"/>
                </a:ext>
              </a:extLst>
            </p:cNvPr>
            <p:cNvSpPr/>
            <p:nvPr/>
          </p:nvSpPr>
          <p:spPr>
            <a:xfrm>
              <a:off x="-7427436" y="5626259"/>
              <a:ext cx="723900" cy="1181100"/>
            </a:xfrm>
            <a:custGeom>
              <a:avLst/>
              <a:gdLst>
                <a:gd name="connsiteX0" fmla="*/ 284321 w 723900"/>
                <a:gd name="connsiteY0" fmla="*/ 691039 h 1181100"/>
                <a:gd name="connsiteX1" fmla="*/ 676751 w 723900"/>
                <a:gd name="connsiteY1" fmla="*/ 691039 h 1181100"/>
                <a:gd name="connsiteX2" fmla="*/ 676751 w 723900"/>
                <a:gd name="connsiteY2" fmla="*/ 465296 h 1181100"/>
                <a:gd name="connsiteX3" fmla="*/ 284321 w 723900"/>
                <a:gd name="connsiteY3" fmla="*/ 465296 h 1181100"/>
                <a:gd name="connsiteX4" fmla="*/ 284321 w 723900"/>
                <a:gd name="connsiteY4" fmla="*/ 234791 h 1181100"/>
                <a:gd name="connsiteX5" fmla="*/ 694849 w 723900"/>
                <a:gd name="connsiteY5" fmla="*/ 234791 h 1181100"/>
                <a:gd name="connsiteX6" fmla="*/ 694849 w 723900"/>
                <a:gd name="connsiteY6" fmla="*/ 7144 h 1181100"/>
                <a:gd name="connsiteX7" fmla="*/ 7144 w 723900"/>
                <a:gd name="connsiteY7" fmla="*/ 7144 h 1181100"/>
                <a:gd name="connsiteX8" fmla="*/ 7144 w 723900"/>
                <a:gd name="connsiteY8" fmla="*/ 1174909 h 1181100"/>
                <a:gd name="connsiteX9" fmla="*/ 716756 w 723900"/>
                <a:gd name="connsiteY9" fmla="*/ 1174909 h 1181100"/>
                <a:gd name="connsiteX10" fmla="*/ 716756 w 723900"/>
                <a:gd name="connsiteY10" fmla="*/ 938689 h 1181100"/>
                <a:gd name="connsiteX11" fmla="*/ 284321 w 723900"/>
                <a:gd name="connsiteY11" fmla="*/ 93868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3900" h="1181100">
                  <a:moveTo>
                    <a:pt x="284321" y="691039"/>
                  </a:moveTo>
                  <a:lnTo>
                    <a:pt x="676751" y="691039"/>
                  </a:lnTo>
                  <a:lnTo>
                    <a:pt x="676751" y="465296"/>
                  </a:lnTo>
                  <a:lnTo>
                    <a:pt x="284321" y="465296"/>
                  </a:lnTo>
                  <a:lnTo>
                    <a:pt x="284321" y="234791"/>
                  </a:lnTo>
                  <a:lnTo>
                    <a:pt x="694849" y="234791"/>
                  </a:lnTo>
                  <a:lnTo>
                    <a:pt x="69484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716756" y="1174909"/>
                  </a:lnTo>
                  <a:lnTo>
                    <a:pt x="716756" y="938689"/>
                  </a:lnTo>
                  <a:lnTo>
                    <a:pt x="284321" y="9386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9111747-7DA0-4E63-A920-C3B080C47F9B}"/>
                </a:ext>
              </a:extLst>
            </p:cNvPr>
            <p:cNvSpPr/>
            <p:nvPr/>
          </p:nvSpPr>
          <p:spPr>
            <a:xfrm>
              <a:off x="-8479949" y="5626259"/>
              <a:ext cx="847725" cy="1181100"/>
            </a:xfrm>
            <a:custGeom>
              <a:avLst/>
              <a:gdLst>
                <a:gd name="connsiteX0" fmla="*/ 7144 w 847725"/>
                <a:gd name="connsiteY0" fmla="*/ 7144 h 1181100"/>
                <a:gd name="connsiteX1" fmla="*/ 7144 w 847725"/>
                <a:gd name="connsiteY1" fmla="*/ 255746 h 1181100"/>
                <a:gd name="connsiteX2" fmla="*/ 278606 w 847725"/>
                <a:gd name="connsiteY2" fmla="*/ 255746 h 1181100"/>
                <a:gd name="connsiteX3" fmla="*/ 278606 w 847725"/>
                <a:gd name="connsiteY3" fmla="*/ 1174909 h 1181100"/>
                <a:gd name="connsiteX4" fmla="*/ 569119 w 847725"/>
                <a:gd name="connsiteY4" fmla="*/ 1174909 h 1181100"/>
                <a:gd name="connsiteX5" fmla="*/ 569119 w 847725"/>
                <a:gd name="connsiteY5" fmla="*/ 255746 h 1181100"/>
                <a:gd name="connsiteX6" fmla="*/ 841534 w 847725"/>
                <a:gd name="connsiteY6" fmla="*/ 255746 h 1181100"/>
                <a:gd name="connsiteX7" fmla="*/ 841534 w 847725"/>
                <a:gd name="connsiteY7" fmla="*/ 7144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725" h="1181100">
                  <a:moveTo>
                    <a:pt x="7144" y="7144"/>
                  </a:moveTo>
                  <a:lnTo>
                    <a:pt x="7144" y="255746"/>
                  </a:lnTo>
                  <a:lnTo>
                    <a:pt x="278606" y="255746"/>
                  </a:lnTo>
                  <a:lnTo>
                    <a:pt x="278606" y="1174909"/>
                  </a:lnTo>
                  <a:lnTo>
                    <a:pt x="569119" y="1174909"/>
                  </a:lnTo>
                  <a:lnTo>
                    <a:pt x="569119" y="255746"/>
                  </a:lnTo>
                  <a:lnTo>
                    <a:pt x="841534" y="255746"/>
                  </a:lnTo>
                  <a:lnTo>
                    <a:pt x="8415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AFCD209-19AF-411F-9C72-1A746F7373A2}"/>
                </a:ext>
              </a:extLst>
            </p:cNvPr>
            <p:cNvSpPr/>
            <p:nvPr/>
          </p:nvSpPr>
          <p:spPr>
            <a:xfrm>
              <a:off x="-6453029" y="5623930"/>
              <a:ext cx="933450" cy="1181100"/>
            </a:xfrm>
            <a:custGeom>
              <a:avLst/>
              <a:gdLst>
                <a:gd name="connsiteX0" fmla="*/ 646271 w 933450"/>
                <a:gd name="connsiteY0" fmla="*/ 666697 h 1181100"/>
                <a:gd name="connsiteX1" fmla="*/ 847249 w 933450"/>
                <a:gd name="connsiteY1" fmla="*/ 368565 h 1181100"/>
                <a:gd name="connsiteX2" fmla="*/ 524351 w 933450"/>
                <a:gd name="connsiteY2" fmla="*/ 13282 h 1181100"/>
                <a:gd name="connsiteX3" fmla="*/ 406241 w 933450"/>
                <a:gd name="connsiteY3" fmla="*/ 7567 h 1181100"/>
                <a:gd name="connsiteX4" fmla="*/ 7144 w 933450"/>
                <a:gd name="connsiteY4" fmla="*/ 7567 h 1181100"/>
                <a:gd name="connsiteX5" fmla="*/ 7144 w 933450"/>
                <a:gd name="connsiteY5" fmla="*/ 1175332 h 1181100"/>
                <a:gd name="connsiteX6" fmla="*/ 283369 w 933450"/>
                <a:gd name="connsiteY6" fmla="*/ 1175332 h 1181100"/>
                <a:gd name="connsiteX7" fmla="*/ 283369 w 933450"/>
                <a:gd name="connsiteY7" fmla="*/ 226642 h 1181100"/>
                <a:gd name="connsiteX8" fmla="*/ 409099 w 933450"/>
                <a:gd name="connsiteY8" fmla="*/ 227595 h 1181100"/>
                <a:gd name="connsiteX9" fmla="*/ 581501 w 933450"/>
                <a:gd name="connsiteY9" fmla="*/ 402855 h 1181100"/>
                <a:gd name="connsiteX10" fmla="*/ 406241 w 933450"/>
                <a:gd name="connsiteY10" fmla="*/ 571447 h 1181100"/>
                <a:gd name="connsiteX11" fmla="*/ 315754 w 933450"/>
                <a:gd name="connsiteY11" fmla="*/ 573352 h 1181100"/>
                <a:gd name="connsiteX12" fmla="*/ 317659 w 933450"/>
                <a:gd name="connsiteY12" fmla="*/ 578115 h 1181100"/>
                <a:gd name="connsiteX13" fmla="*/ 598646 w 933450"/>
                <a:gd name="connsiteY13" fmla="*/ 1175332 h 1181100"/>
                <a:gd name="connsiteX14" fmla="*/ 928211 w 933450"/>
                <a:gd name="connsiteY14" fmla="*/ 1175332 h 1181100"/>
                <a:gd name="connsiteX15" fmla="*/ 646271 w 933450"/>
                <a:gd name="connsiteY15" fmla="*/ 666697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3450" h="1181100">
                  <a:moveTo>
                    <a:pt x="646271" y="666697"/>
                  </a:moveTo>
                  <a:cubicBezTo>
                    <a:pt x="789146" y="620025"/>
                    <a:pt x="847249" y="486675"/>
                    <a:pt x="847249" y="368565"/>
                  </a:cubicBezTo>
                  <a:cubicBezTo>
                    <a:pt x="847249" y="168540"/>
                    <a:pt x="721519" y="26617"/>
                    <a:pt x="524351" y="13282"/>
                  </a:cubicBezTo>
                  <a:cubicBezTo>
                    <a:pt x="524351" y="13282"/>
                    <a:pt x="485299" y="9472"/>
                    <a:pt x="406241" y="7567"/>
                  </a:cubicBezTo>
                  <a:cubicBezTo>
                    <a:pt x="362426" y="6615"/>
                    <a:pt x="7144" y="7567"/>
                    <a:pt x="7144" y="7567"/>
                  </a:cubicBezTo>
                  <a:lnTo>
                    <a:pt x="7144" y="1175332"/>
                  </a:lnTo>
                  <a:lnTo>
                    <a:pt x="283369" y="1175332"/>
                  </a:lnTo>
                  <a:lnTo>
                    <a:pt x="283369" y="226642"/>
                  </a:lnTo>
                  <a:cubicBezTo>
                    <a:pt x="355759" y="225690"/>
                    <a:pt x="409099" y="227595"/>
                    <a:pt x="409099" y="227595"/>
                  </a:cubicBezTo>
                  <a:cubicBezTo>
                    <a:pt x="510064" y="230452"/>
                    <a:pt x="581501" y="291412"/>
                    <a:pt x="581501" y="402855"/>
                  </a:cubicBezTo>
                  <a:cubicBezTo>
                    <a:pt x="581501" y="502867"/>
                    <a:pt x="497681" y="566685"/>
                    <a:pt x="406241" y="571447"/>
                  </a:cubicBezTo>
                  <a:cubicBezTo>
                    <a:pt x="406241" y="571447"/>
                    <a:pt x="386239" y="573352"/>
                    <a:pt x="315754" y="573352"/>
                  </a:cubicBezTo>
                  <a:cubicBezTo>
                    <a:pt x="315754" y="575257"/>
                    <a:pt x="316706" y="576210"/>
                    <a:pt x="317659" y="578115"/>
                  </a:cubicBezTo>
                  <a:lnTo>
                    <a:pt x="598646" y="1175332"/>
                  </a:lnTo>
                  <a:lnTo>
                    <a:pt x="928211" y="1175332"/>
                  </a:lnTo>
                  <a:lnTo>
                    <a:pt x="646271" y="6666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7B39176-CEC0-43C3-96AD-41586E97EEA1}"/>
                </a:ext>
              </a:extLst>
            </p:cNvPr>
            <p:cNvSpPr/>
            <p:nvPr/>
          </p:nvSpPr>
          <p:spPr>
            <a:xfrm>
              <a:off x="-2875441" y="5368131"/>
              <a:ext cx="828675" cy="685800"/>
            </a:xfrm>
            <a:custGeom>
              <a:avLst/>
              <a:gdLst>
                <a:gd name="connsiteX0" fmla="*/ 815818 w 828675"/>
                <a:gd name="connsiteY0" fmla="*/ 343376 h 685800"/>
                <a:gd name="connsiteX1" fmla="*/ 666276 w 828675"/>
                <a:gd name="connsiteY1" fmla="*/ 601504 h 685800"/>
                <a:gd name="connsiteX2" fmla="*/ 348141 w 828675"/>
                <a:gd name="connsiteY2" fmla="*/ 681514 h 685800"/>
                <a:gd name="connsiteX3" fmla="*/ 62391 w 828675"/>
                <a:gd name="connsiteY3" fmla="*/ 601504 h 685800"/>
                <a:gd name="connsiteX4" fmla="*/ 16671 w 828675"/>
                <a:gd name="connsiteY4" fmla="*/ 343376 h 685800"/>
                <a:gd name="connsiteX5" fmla="*/ 166213 w 828675"/>
                <a:gd name="connsiteY5" fmla="*/ 85249 h 685800"/>
                <a:gd name="connsiteX6" fmla="*/ 484348 w 828675"/>
                <a:gd name="connsiteY6" fmla="*/ 7144 h 685800"/>
                <a:gd name="connsiteX7" fmla="*/ 770098 w 828675"/>
                <a:gd name="connsiteY7" fmla="*/ 85249 h 685800"/>
                <a:gd name="connsiteX8" fmla="*/ 815818 w 828675"/>
                <a:gd name="connsiteY8" fmla="*/ 343376 h 685800"/>
                <a:gd name="connsiteX9" fmla="*/ 686279 w 828675"/>
                <a:gd name="connsiteY9" fmla="*/ 118586 h 685800"/>
                <a:gd name="connsiteX10" fmla="*/ 472918 w 828675"/>
                <a:gd name="connsiteY10" fmla="*/ 54769 h 685800"/>
                <a:gd name="connsiteX11" fmla="*/ 232888 w 828675"/>
                <a:gd name="connsiteY11" fmla="*/ 118586 h 685800"/>
                <a:gd name="connsiteX12" fmla="*/ 119541 w 828675"/>
                <a:gd name="connsiteY12" fmla="*/ 343376 h 685800"/>
                <a:gd name="connsiteX13" fmla="*/ 148116 w 828675"/>
                <a:gd name="connsiteY13" fmla="*/ 568166 h 685800"/>
                <a:gd name="connsiteX14" fmla="*/ 362429 w 828675"/>
                <a:gd name="connsiteY14" fmla="*/ 631031 h 685800"/>
                <a:gd name="connsiteX15" fmla="*/ 602459 w 828675"/>
                <a:gd name="connsiteY15" fmla="*/ 568166 h 685800"/>
                <a:gd name="connsiteX16" fmla="*/ 716759 w 828675"/>
                <a:gd name="connsiteY16" fmla="*/ 343376 h 685800"/>
                <a:gd name="connsiteX17" fmla="*/ 686279 w 828675"/>
                <a:gd name="connsiteY17" fmla="*/ 118586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8675" h="685800">
                  <a:moveTo>
                    <a:pt x="815818" y="343376"/>
                  </a:moveTo>
                  <a:cubicBezTo>
                    <a:pt x="796768" y="436721"/>
                    <a:pt x="751048" y="540544"/>
                    <a:pt x="666276" y="601504"/>
                  </a:cubicBezTo>
                  <a:cubicBezTo>
                    <a:pt x="581504" y="662464"/>
                    <a:pt x="458631" y="681514"/>
                    <a:pt x="348141" y="681514"/>
                  </a:cubicBezTo>
                  <a:cubicBezTo>
                    <a:pt x="237651" y="681514"/>
                    <a:pt x="122398" y="662464"/>
                    <a:pt x="62391" y="601504"/>
                  </a:cubicBezTo>
                  <a:cubicBezTo>
                    <a:pt x="2384" y="540544"/>
                    <a:pt x="-1427" y="436721"/>
                    <a:pt x="16671" y="343376"/>
                  </a:cubicBezTo>
                  <a:cubicBezTo>
                    <a:pt x="35721" y="250031"/>
                    <a:pt x="81441" y="146209"/>
                    <a:pt x="166213" y="85249"/>
                  </a:cubicBezTo>
                  <a:cubicBezTo>
                    <a:pt x="250986" y="24289"/>
                    <a:pt x="374811" y="7144"/>
                    <a:pt x="484348" y="7144"/>
                  </a:cubicBezTo>
                  <a:cubicBezTo>
                    <a:pt x="593886" y="7144"/>
                    <a:pt x="710091" y="24289"/>
                    <a:pt x="770098" y="85249"/>
                  </a:cubicBezTo>
                  <a:cubicBezTo>
                    <a:pt x="830106" y="147161"/>
                    <a:pt x="833916" y="250031"/>
                    <a:pt x="815818" y="343376"/>
                  </a:cubicBezTo>
                  <a:moveTo>
                    <a:pt x="686279" y="118586"/>
                  </a:moveTo>
                  <a:cubicBezTo>
                    <a:pt x="642463" y="66199"/>
                    <a:pt x="554834" y="54769"/>
                    <a:pt x="472918" y="54769"/>
                  </a:cubicBezTo>
                  <a:cubicBezTo>
                    <a:pt x="390051" y="54769"/>
                    <a:pt x="296706" y="66199"/>
                    <a:pt x="232888" y="118586"/>
                  </a:cubicBezTo>
                  <a:cubicBezTo>
                    <a:pt x="169071" y="170974"/>
                    <a:pt x="134781" y="263366"/>
                    <a:pt x="119541" y="343376"/>
                  </a:cubicBezTo>
                  <a:cubicBezTo>
                    <a:pt x="104301" y="423386"/>
                    <a:pt x="104301" y="515779"/>
                    <a:pt x="148116" y="568166"/>
                  </a:cubicBezTo>
                  <a:cubicBezTo>
                    <a:pt x="191931" y="620554"/>
                    <a:pt x="280513" y="631031"/>
                    <a:pt x="362429" y="631031"/>
                  </a:cubicBezTo>
                  <a:cubicBezTo>
                    <a:pt x="444343" y="631031"/>
                    <a:pt x="538641" y="620554"/>
                    <a:pt x="602459" y="568166"/>
                  </a:cubicBezTo>
                  <a:cubicBezTo>
                    <a:pt x="666276" y="515779"/>
                    <a:pt x="700566" y="423386"/>
                    <a:pt x="716759" y="343376"/>
                  </a:cubicBezTo>
                  <a:cubicBezTo>
                    <a:pt x="730093" y="263366"/>
                    <a:pt x="730093" y="170974"/>
                    <a:pt x="686279" y="11858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E7FC9B-0FDE-494E-A7FE-98E8C1E11A91}"/>
                </a:ext>
              </a:extLst>
            </p:cNvPr>
            <p:cNvSpPr/>
            <p:nvPr/>
          </p:nvSpPr>
          <p:spPr>
            <a:xfrm>
              <a:off x="-2619216" y="5516721"/>
              <a:ext cx="371475" cy="419100"/>
            </a:xfrm>
            <a:custGeom>
              <a:avLst/>
              <a:gdLst>
                <a:gd name="connsiteX0" fmla="*/ 7144 w 371475"/>
                <a:gd name="connsiteY0" fmla="*/ 116681 h 419100"/>
                <a:gd name="connsiteX1" fmla="*/ 114776 w 371475"/>
                <a:gd name="connsiteY1" fmla="*/ 116681 h 419100"/>
                <a:gd name="connsiteX2" fmla="*/ 56674 w 371475"/>
                <a:gd name="connsiteY2" fmla="*/ 412909 h 419100"/>
                <a:gd name="connsiteX3" fmla="*/ 178594 w 371475"/>
                <a:gd name="connsiteY3" fmla="*/ 412909 h 419100"/>
                <a:gd name="connsiteX4" fmla="*/ 237649 w 371475"/>
                <a:gd name="connsiteY4" fmla="*/ 116681 h 419100"/>
                <a:gd name="connsiteX5" fmla="*/ 344329 w 371475"/>
                <a:gd name="connsiteY5" fmla="*/ 116681 h 419100"/>
                <a:gd name="connsiteX6" fmla="*/ 365284 w 371475"/>
                <a:gd name="connsiteY6" fmla="*/ 7144 h 419100"/>
                <a:gd name="connsiteX7" fmla="*/ 197644 w 371475"/>
                <a:gd name="connsiteY7" fmla="*/ 7144 h 419100"/>
                <a:gd name="connsiteX8" fmla="*/ 29051 w 371475"/>
                <a:gd name="connsiteY8" fmla="*/ 714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419100">
                  <a:moveTo>
                    <a:pt x="7144" y="116681"/>
                  </a:moveTo>
                  <a:lnTo>
                    <a:pt x="114776" y="116681"/>
                  </a:lnTo>
                  <a:lnTo>
                    <a:pt x="56674" y="412909"/>
                  </a:lnTo>
                  <a:lnTo>
                    <a:pt x="178594" y="412909"/>
                  </a:lnTo>
                  <a:lnTo>
                    <a:pt x="237649" y="116681"/>
                  </a:lnTo>
                  <a:lnTo>
                    <a:pt x="344329" y="116681"/>
                  </a:lnTo>
                  <a:lnTo>
                    <a:pt x="365284" y="7144"/>
                  </a:lnTo>
                  <a:lnTo>
                    <a:pt x="197644" y="7144"/>
                  </a:lnTo>
                  <a:lnTo>
                    <a:pt x="290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FD91895-1053-4DF0-9AD6-537CBB8A9022}"/>
                </a:ext>
              </a:extLst>
            </p:cNvPr>
            <p:cNvSpPr/>
            <p:nvPr/>
          </p:nvSpPr>
          <p:spPr>
            <a:xfrm>
              <a:off x="-5356701" y="5626259"/>
              <a:ext cx="1266825" cy="1181100"/>
            </a:xfrm>
            <a:custGeom>
              <a:avLst/>
              <a:gdLst>
                <a:gd name="connsiteX0" fmla="*/ 977741 w 1266825"/>
                <a:gd name="connsiteY0" fmla="*/ 288131 h 1181100"/>
                <a:gd name="connsiteX1" fmla="*/ 977741 w 1266825"/>
                <a:gd name="connsiteY1" fmla="*/ 288131 h 1181100"/>
                <a:gd name="connsiteX2" fmla="*/ 977741 w 1266825"/>
                <a:gd name="connsiteY2" fmla="*/ 1174909 h 1181100"/>
                <a:gd name="connsiteX3" fmla="*/ 1260634 w 1266825"/>
                <a:gd name="connsiteY3" fmla="*/ 1174909 h 1181100"/>
                <a:gd name="connsiteX4" fmla="*/ 1260634 w 1266825"/>
                <a:gd name="connsiteY4" fmla="*/ 7144 h 1181100"/>
                <a:gd name="connsiteX5" fmla="*/ 805339 w 1266825"/>
                <a:gd name="connsiteY5" fmla="*/ 7144 h 1181100"/>
                <a:gd name="connsiteX6" fmla="*/ 633889 w 1266825"/>
                <a:gd name="connsiteY6" fmla="*/ 739616 h 1181100"/>
                <a:gd name="connsiteX7" fmla="*/ 633889 w 1266825"/>
                <a:gd name="connsiteY7" fmla="*/ 739616 h 1181100"/>
                <a:gd name="connsiteX8" fmla="*/ 631031 w 1266825"/>
                <a:gd name="connsiteY8" fmla="*/ 739616 h 1181100"/>
                <a:gd name="connsiteX9" fmla="*/ 631031 w 1266825"/>
                <a:gd name="connsiteY9" fmla="*/ 739616 h 1181100"/>
                <a:gd name="connsiteX10" fmla="*/ 473869 w 1266825"/>
                <a:gd name="connsiteY10" fmla="*/ 7144 h 1181100"/>
                <a:gd name="connsiteX11" fmla="*/ 7144 w 1266825"/>
                <a:gd name="connsiteY11" fmla="*/ 7144 h 1181100"/>
                <a:gd name="connsiteX12" fmla="*/ 7144 w 1266825"/>
                <a:gd name="connsiteY12" fmla="*/ 1174909 h 1181100"/>
                <a:gd name="connsiteX13" fmla="*/ 283369 w 1266825"/>
                <a:gd name="connsiteY13" fmla="*/ 1174909 h 1181100"/>
                <a:gd name="connsiteX14" fmla="*/ 283369 w 1266825"/>
                <a:gd name="connsiteY14" fmla="*/ 288131 h 1181100"/>
                <a:gd name="connsiteX15" fmla="*/ 283369 w 1266825"/>
                <a:gd name="connsiteY15" fmla="*/ 288131 h 1181100"/>
                <a:gd name="connsiteX16" fmla="*/ 286226 w 1266825"/>
                <a:gd name="connsiteY16" fmla="*/ 288131 h 1181100"/>
                <a:gd name="connsiteX17" fmla="*/ 286226 w 1266825"/>
                <a:gd name="connsiteY17" fmla="*/ 288131 h 1181100"/>
                <a:gd name="connsiteX18" fmla="*/ 523399 w 1266825"/>
                <a:gd name="connsiteY18" fmla="*/ 1174909 h 1181100"/>
                <a:gd name="connsiteX19" fmla="*/ 720566 w 1266825"/>
                <a:gd name="connsiteY19" fmla="*/ 1174909 h 1181100"/>
                <a:gd name="connsiteX20" fmla="*/ 972979 w 1266825"/>
                <a:gd name="connsiteY20" fmla="*/ 288131 h 1181100"/>
                <a:gd name="connsiteX21" fmla="*/ 972979 w 1266825"/>
                <a:gd name="connsiteY21" fmla="*/ 288131 h 1181100"/>
                <a:gd name="connsiteX22" fmla="*/ 977741 w 1266825"/>
                <a:gd name="connsiteY22" fmla="*/ 288131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66825" h="1181100">
                  <a:moveTo>
                    <a:pt x="977741" y="288131"/>
                  </a:moveTo>
                  <a:cubicBezTo>
                    <a:pt x="977741" y="288131"/>
                    <a:pt x="977741" y="288131"/>
                    <a:pt x="977741" y="288131"/>
                  </a:cubicBezTo>
                  <a:lnTo>
                    <a:pt x="977741" y="1174909"/>
                  </a:lnTo>
                  <a:lnTo>
                    <a:pt x="1260634" y="1174909"/>
                  </a:lnTo>
                  <a:lnTo>
                    <a:pt x="1260634" y="7144"/>
                  </a:lnTo>
                  <a:lnTo>
                    <a:pt x="805339" y="7144"/>
                  </a:lnTo>
                  <a:lnTo>
                    <a:pt x="633889" y="739616"/>
                  </a:lnTo>
                  <a:cubicBezTo>
                    <a:pt x="633889" y="739616"/>
                    <a:pt x="633889" y="739616"/>
                    <a:pt x="633889" y="739616"/>
                  </a:cubicBezTo>
                  <a:lnTo>
                    <a:pt x="631031" y="739616"/>
                  </a:lnTo>
                  <a:cubicBezTo>
                    <a:pt x="631031" y="739616"/>
                    <a:pt x="631031" y="739616"/>
                    <a:pt x="631031" y="739616"/>
                  </a:cubicBezTo>
                  <a:lnTo>
                    <a:pt x="473869" y="7144"/>
                  </a:lnTo>
                  <a:lnTo>
                    <a:pt x="7144" y="7144"/>
                  </a:lnTo>
                  <a:lnTo>
                    <a:pt x="7144" y="1174909"/>
                  </a:lnTo>
                  <a:lnTo>
                    <a:pt x="283369" y="1174909"/>
                  </a:lnTo>
                  <a:lnTo>
                    <a:pt x="283369" y="288131"/>
                  </a:lnTo>
                  <a:cubicBezTo>
                    <a:pt x="283369" y="288131"/>
                    <a:pt x="283369" y="288131"/>
                    <a:pt x="283369" y="288131"/>
                  </a:cubicBezTo>
                  <a:lnTo>
                    <a:pt x="286226" y="288131"/>
                  </a:lnTo>
                  <a:cubicBezTo>
                    <a:pt x="286226" y="288131"/>
                    <a:pt x="286226" y="288131"/>
                    <a:pt x="286226" y="288131"/>
                  </a:cubicBezTo>
                  <a:lnTo>
                    <a:pt x="523399" y="1174909"/>
                  </a:lnTo>
                  <a:lnTo>
                    <a:pt x="720566" y="1174909"/>
                  </a:lnTo>
                  <a:lnTo>
                    <a:pt x="972979" y="288131"/>
                  </a:lnTo>
                  <a:cubicBezTo>
                    <a:pt x="972979" y="288131"/>
                    <a:pt x="972979" y="288131"/>
                    <a:pt x="972979" y="288131"/>
                  </a:cubicBezTo>
                  <a:lnTo>
                    <a:pt x="977741" y="288131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6224C0A-96AD-40CA-B25C-55B79519686C}"/>
                </a:ext>
              </a:extLst>
            </p:cNvPr>
            <p:cNvSpPr/>
            <p:nvPr/>
          </p:nvSpPr>
          <p:spPr>
            <a:xfrm>
              <a:off x="-3988911" y="5626259"/>
              <a:ext cx="1123950" cy="1181100"/>
            </a:xfrm>
            <a:custGeom>
              <a:avLst/>
              <a:gdLst>
                <a:gd name="connsiteX0" fmla="*/ 747236 w 1123950"/>
                <a:gd name="connsiteY0" fmla="*/ 7144 h 1181100"/>
                <a:gd name="connsiteX1" fmla="*/ 397669 w 1123950"/>
                <a:gd name="connsiteY1" fmla="*/ 7144 h 1181100"/>
                <a:gd name="connsiteX2" fmla="*/ 7144 w 1123950"/>
                <a:gd name="connsiteY2" fmla="*/ 1174909 h 1181100"/>
                <a:gd name="connsiteX3" fmla="*/ 310991 w 1123950"/>
                <a:gd name="connsiteY3" fmla="*/ 1174909 h 1181100"/>
                <a:gd name="connsiteX4" fmla="*/ 387191 w 1123950"/>
                <a:gd name="connsiteY4" fmla="*/ 927259 h 1181100"/>
                <a:gd name="connsiteX5" fmla="*/ 732949 w 1123950"/>
                <a:gd name="connsiteY5" fmla="*/ 927259 h 1181100"/>
                <a:gd name="connsiteX6" fmla="*/ 794861 w 1123950"/>
                <a:gd name="connsiteY6" fmla="*/ 1174909 h 1181100"/>
                <a:gd name="connsiteX7" fmla="*/ 1121569 w 1123950"/>
                <a:gd name="connsiteY7" fmla="*/ 1174909 h 1181100"/>
                <a:gd name="connsiteX8" fmla="*/ 747236 w 1123950"/>
                <a:gd name="connsiteY8" fmla="*/ 7144 h 1181100"/>
                <a:gd name="connsiteX9" fmla="*/ 440531 w 1123950"/>
                <a:gd name="connsiteY9" fmla="*/ 702469 h 1181100"/>
                <a:gd name="connsiteX10" fmla="*/ 566261 w 1123950"/>
                <a:gd name="connsiteY10" fmla="*/ 244316 h 1181100"/>
                <a:gd name="connsiteX11" fmla="*/ 566261 w 1123950"/>
                <a:gd name="connsiteY11" fmla="*/ 244316 h 1181100"/>
                <a:gd name="connsiteX12" fmla="*/ 569119 w 1123950"/>
                <a:gd name="connsiteY12" fmla="*/ 244316 h 1181100"/>
                <a:gd name="connsiteX13" fmla="*/ 569119 w 1123950"/>
                <a:gd name="connsiteY13" fmla="*/ 244316 h 1181100"/>
                <a:gd name="connsiteX14" fmla="*/ 671989 w 1123950"/>
                <a:gd name="connsiteY14" fmla="*/ 702469 h 1181100"/>
                <a:gd name="connsiteX15" fmla="*/ 440531 w 1123950"/>
                <a:gd name="connsiteY15" fmla="*/ 702469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3950" h="1181100">
                  <a:moveTo>
                    <a:pt x="747236" y="7144"/>
                  </a:moveTo>
                  <a:lnTo>
                    <a:pt x="397669" y="7144"/>
                  </a:lnTo>
                  <a:lnTo>
                    <a:pt x="7144" y="1174909"/>
                  </a:lnTo>
                  <a:lnTo>
                    <a:pt x="310991" y="1174909"/>
                  </a:lnTo>
                  <a:lnTo>
                    <a:pt x="387191" y="927259"/>
                  </a:lnTo>
                  <a:lnTo>
                    <a:pt x="732949" y="927259"/>
                  </a:lnTo>
                  <a:lnTo>
                    <a:pt x="794861" y="1174909"/>
                  </a:lnTo>
                  <a:lnTo>
                    <a:pt x="1121569" y="1174909"/>
                  </a:lnTo>
                  <a:lnTo>
                    <a:pt x="747236" y="7144"/>
                  </a:lnTo>
                  <a:close/>
                  <a:moveTo>
                    <a:pt x="440531" y="702469"/>
                  </a:moveTo>
                  <a:lnTo>
                    <a:pt x="566261" y="244316"/>
                  </a:lnTo>
                  <a:cubicBezTo>
                    <a:pt x="566261" y="244316"/>
                    <a:pt x="566261" y="244316"/>
                    <a:pt x="566261" y="244316"/>
                  </a:cubicBezTo>
                  <a:lnTo>
                    <a:pt x="569119" y="244316"/>
                  </a:lnTo>
                  <a:cubicBezTo>
                    <a:pt x="569119" y="244316"/>
                    <a:pt x="569119" y="244316"/>
                    <a:pt x="569119" y="244316"/>
                  </a:cubicBezTo>
                  <a:lnTo>
                    <a:pt x="671989" y="702469"/>
                  </a:lnTo>
                  <a:lnTo>
                    <a:pt x="440531" y="7024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7957F9F-9BDE-4AA8-8A29-C752105528ED}"/>
                </a:ext>
              </a:extLst>
            </p:cNvPr>
            <p:cNvSpPr/>
            <p:nvPr/>
          </p:nvSpPr>
          <p:spPr>
            <a:xfrm>
              <a:off x="-6463506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50AA231-7D1B-428F-A89F-B0992761F2FE}"/>
                </a:ext>
              </a:extLst>
            </p:cNvPr>
            <p:cNvSpPr/>
            <p:nvPr/>
          </p:nvSpPr>
          <p:spPr>
            <a:xfrm>
              <a:off x="-6226334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3CD8CA7-49FB-440A-83A1-6ECA68F903C3}"/>
                </a:ext>
              </a:extLst>
            </p:cNvPr>
            <p:cNvSpPr/>
            <p:nvPr/>
          </p:nvSpPr>
          <p:spPr>
            <a:xfrm>
              <a:off x="-6072029" y="7059771"/>
              <a:ext cx="152400" cy="276225"/>
            </a:xfrm>
            <a:custGeom>
              <a:avLst/>
              <a:gdLst>
                <a:gd name="connsiteX0" fmla="*/ 7144 w 152400"/>
                <a:gd name="connsiteY0" fmla="*/ 276701 h 276225"/>
                <a:gd name="connsiteX1" fmla="*/ 7144 w 152400"/>
                <a:gd name="connsiteY1" fmla="*/ 7144 h 276225"/>
                <a:gd name="connsiteX2" fmla="*/ 63341 w 152400"/>
                <a:gd name="connsiteY2" fmla="*/ 7144 h 276225"/>
                <a:gd name="connsiteX3" fmla="*/ 63341 w 152400"/>
                <a:gd name="connsiteY3" fmla="*/ 231934 h 276225"/>
                <a:gd name="connsiteX4" fmla="*/ 148114 w 152400"/>
                <a:gd name="connsiteY4" fmla="*/ 231934 h 276225"/>
                <a:gd name="connsiteX5" fmla="*/ 148114 w 152400"/>
                <a:gd name="connsiteY5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76225">
                  <a:moveTo>
                    <a:pt x="7144" y="276701"/>
                  </a:moveTo>
                  <a:lnTo>
                    <a:pt x="7144" y="7144"/>
                  </a:lnTo>
                  <a:lnTo>
                    <a:pt x="63341" y="7144"/>
                  </a:lnTo>
                  <a:lnTo>
                    <a:pt x="63341" y="231934"/>
                  </a:lnTo>
                  <a:lnTo>
                    <a:pt x="148114" y="231934"/>
                  </a:lnTo>
                  <a:lnTo>
                    <a:pt x="14811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D0EDC4-75E8-4264-9E4A-D72D8D0AE276}"/>
                </a:ext>
              </a:extLst>
            </p:cNvPr>
            <p:cNvSpPr/>
            <p:nvPr/>
          </p:nvSpPr>
          <p:spPr>
            <a:xfrm>
              <a:off x="-591772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44C1A02-DE9D-4019-84E9-597681DD056D}"/>
                </a:ext>
              </a:extLst>
            </p:cNvPr>
            <p:cNvSpPr/>
            <p:nvPr/>
          </p:nvSpPr>
          <p:spPr>
            <a:xfrm>
              <a:off x="-5825331" y="7059771"/>
              <a:ext cx="161925" cy="276225"/>
            </a:xfrm>
            <a:custGeom>
              <a:avLst/>
              <a:gdLst>
                <a:gd name="connsiteX0" fmla="*/ 7144 w 161925"/>
                <a:gd name="connsiteY0" fmla="*/ 276701 h 276225"/>
                <a:gd name="connsiteX1" fmla="*/ 7144 w 161925"/>
                <a:gd name="connsiteY1" fmla="*/ 7144 h 276225"/>
                <a:gd name="connsiteX2" fmla="*/ 153829 w 161925"/>
                <a:gd name="connsiteY2" fmla="*/ 7144 h 276225"/>
                <a:gd name="connsiteX3" fmla="*/ 153829 w 161925"/>
                <a:gd name="connsiteY3" fmla="*/ 49054 h 276225"/>
                <a:gd name="connsiteX4" fmla="*/ 63341 w 161925"/>
                <a:gd name="connsiteY4" fmla="*/ 49054 h 276225"/>
                <a:gd name="connsiteX5" fmla="*/ 63341 w 161925"/>
                <a:gd name="connsiteY5" fmla="*/ 115729 h 276225"/>
                <a:gd name="connsiteX6" fmla="*/ 147161 w 161925"/>
                <a:gd name="connsiteY6" fmla="*/ 115729 h 276225"/>
                <a:gd name="connsiteX7" fmla="*/ 147161 w 161925"/>
                <a:gd name="connsiteY7" fmla="*/ 156686 h 276225"/>
                <a:gd name="connsiteX8" fmla="*/ 63341 w 161925"/>
                <a:gd name="connsiteY8" fmla="*/ 156686 h 276225"/>
                <a:gd name="connsiteX9" fmla="*/ 63341 w 161925"/>
                <a:gd name="connsiteY9" fmla="*/ 235744 h 276225"/>
                <a:gd name="connsiteX10" fmla="*/ 156686 w 161925"/>
                <a:gd name="connsiteY10" fmla="*/ 235744 h 276225"/>
                <a:gd name="connsiteX11" fmla="*/ 156686 w 161925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276225">
                  <a:moveTo>
                    <a:pt x="7144" y="276701"/>
                  </a:moveTo>
                  <a:lnTo>
                    <a:pt x="7144" y="7144"/>
                  </a:lnTo>
                  <a:lnTo>
                    <a:pt x="153829" y="7144"/>
                  </a:lnTo>
                  <a:lnTo>
                    <a:pt x="153829" y="49054"/>
                  </a:lnTo>
                  <a:lnTo>
                    <a:pt x="63341" y="49054"/>
                  </a:lnTo>
                  <a:lnTo>
                    <a:pt x="63341" y="115729"/>
                  </a:lnTo>
                  <a:lnTo>
                    <a:pt x="147161" y="115729"/>
                  </a:lnTo>
                  <a:lnTo>
                    <a:pt x="147161" y="156686"/>
                  </a:lnTo>
                  <a:lnTo>
                    <a:pt x="63341" y="156686"/>
                  </a:lnTo>
                  <a:lnTo>
                    <a:pt x="63341" y="235744"/>
                  </a:lnTo>
                  <a:lnTo>
                    <a:pt x="156686" y="235744"/>
                  </a:lnTo>
                  <a:lnTo>
                    <a:pt x="156686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948C42-D585-40DB-977D-D97ABE2F28FE}"/>
                </a:ext>
              </a:extLst>
            </p:cNvPr>
            <p:cNvSpPr/>
            <p:nvPr/>
          </p:nvSpPr>
          <p:spPr>
            <a:xfrm>
              <a:off x="-5657093" y="7056914"/>
              <a:ext cx="180975" cy="285750"/>
            </a:xfrm>
            <a:custGeom>
              <a:avLst/>
              <a:gdLst>
                <a:gd name="connsiteX0" fmla="*/ 87508 w 180975"/>
                <a:gd name="connsiteY0" fmla="*/ 284321 h 285750"/>
                <a:gd name="connsiteX1" fmla="*/ 7498 w 180975"/>
                <a:gd name="connsiteY1" fmla="*/ 196691 h 285750"/>
                <a:gd name="connsiteX2" fmla="*/ 63696 w 180975"/>
                <a:gd name="connsiteY2" fmla="*/ 196691 h 285750"/>
                <a:gd name="connsiteX3" fmla="*/ 96081 w 180975"/>
                <a:gd name="connsiteY3" fmla="*/ 244316 h 285750"/>
                <a:gd name="connsiteX4" fmla="*/ 124656 w 180975"/>
                <a:gd name="connsiteY4" fmla="*/ 213836 h 285750"/>
                <a:gd name="connsiteX5" fmla="*/ 11308 w 180975"/>
                <a:gd name="connsiteY5" fmla="*/ 82391 h 285750"/>
                <a:gd name="connsiteX6" fmla="*/ 99891 w 180975"/>
                <a:gd name="connsiteY6" fmla="*/ 7144 h 285750"/>
                <a:gd name="connsiteX7" fmla="*/ 177996 w 180975"/>
                <a:gd name="connsiteY7" fmla="*/ 88106 h 285750"/>
                <a:gd name="connsiteX8" fmla="*/ 123703 w 180975"/>
                <a:gd name="connsiteY8" fmla="*/ 88106 h 285750"/>
                <a:gd name="connsiteX9" fmla="*/ 97986 w 180975"/>
                <a:gd name="connsiteY9" fmla="*/ 47149 h 285750"/>
                <a:gd name="connsiteX10" fmla="*/ 68458 w 180975"/>
                <a:gd name="connsiteY10" fmla="*/ 75724 h 285750"/>
                <a:gd name="connsiteX11" fmla="*/ 181806 w 180975"/>
                <a:gd name="connsiteY11" fmla="*/ 207169 h 285750"/>
                <a:gd name="connsiteX12" fmla="*/ 87508 w 180975"/>
                <a:gd name="connsiteY12" fmla="*/ 284321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975" h="285750">
                  <a:moveTo>
                    <a:pt x="87508" y="284321"/>
                  </a:moveTo>
                  <a:cubicBezTo>
                    <a:pt x="17976" y="284321"/>
                    <a:pt x="4641" y="243364"/>
                    <a:pt x="7498" y="196691"/>
                  </a:cubicBezTo>
                  <a:lnTo>
                    <a:pt x="63696" y="196691"/>
                  </a:lnTo>
                  <a:cubicBezTo>
                    <a:pt x="63696" y="222409"/>
                    <a:pt x="64648" y="244316"/>
                    <a:pt x="96081" y="244316"/>
                  </a:cubicBezTo>
                  <a:cubicBezTo>
                    <a:pt x="115131" y="244316"/>
                    <a:pt x="124656" y="231934"/>
                    <a:pt x="124656" y="213836"/>
                  </a:cubicBezTo>
                  <a:cubicBezTo>
                    <a:pt x="124656" y="165259"/>
                    <a:pt x="11308" y="162401"/>
                    <a:pt x="11308" y="82391"/>
                  </a:cubicBezTo>
                  <a:cubicBezTo>
                    <a:pt x="11308" y="40481"/>
                    <a:pt x="31311" y="7144"/>
                    <a:pt x="99891" y="7144"/>
                  </a:cubicBezTo>
                  <a:cubicBezTo>
                    <a:pt x="154183" y="7144"/>
                    <a:pt x="181806" y="31909"/>
                    <a:pt x="177996" y="88106"/>
                  </a:cubicBezTo>
                  <a:lnTo>
                    <a:pt x="123703" y="88106"/>
                  </a:lnTo>
                  <a:cubicBezTo>
                    <a:pt x="123703" y="68104"/>
                    <a:pt x="119893" y="47149"/>
                    <a:pt x="97986" y="47149"/>
                  </a:cubicBezTo>
                  <a:cubicBezTo>
                    <a:pt x="79888" y="47149"/>
                    <a:pt x="68458" y="57626"/>
                    <a:pt x="68458" y="75724"/>
                  </a:cubicBezTo>
                  <a:cubicBezTo>
                    <a:pt x="68458" y="127159"/>
                    <a:pt x="181806" y="122396"/>
                    <a:pt x="181806" y="207169"/>
                  </a:cubicBezTo>
                  <a:cubicBezTo>
                    <a:pt x="180853" y="275749"/>
                    <a:pt x="130371" y="284321"/>
                    <a:pt x="87508" y="28432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2B84779-A147-4FCD-A5CC-0528C043480D}"/>
                </a:ext>
              </a:extLst>
            </p:cNvPr>
            <p:cNvSpPr/>
            <p:nvPr/>
          </p:nvSpPr>
          <p:spPr>
            <a:xfrm>
              <a:off x="-535765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92A8540-FEFB-457B-A01F-20D263517A10}"/>
                </a:ext>
              </a:extLst>
            </p:cNvPr>
            <p:cNvSpPr/>
            <p:nvPr/>
          </p:nvSpPr>
          <p:spPr>
            <a:xfrm>
              <a:off x="-52452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3D32D7B-295D-4CD5-BB7A-13BA018CAB37}"/>
                </a:ext>
              </a:extLst>
            </p:cNvPr>
            <p:cNvSpPr/>
            <p:nvPr/>
          </p:nvSpPr>
          <p:spPr>
            <a:xfrm>
              <a:off x="-489664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23ADFC1-0EF9-433C-98BF-0F3D140D8E79}"/>
                </a:ext>
              </a:extLst>
            </p:cNvPr>
            <p:cNvSpPr/>
            <p:nvPr/>
          </p:nvSpPr>
          <p:spPr>
            <a:xfrm>
              <a:off x="-478424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4F4E84C-EEE9-4210-A0FD-C2DFAD7565DA}"/>
                </a:ext>
              </a:extLst>
            </p:cNvPr>
            <p:cNvSpPr/>
            <p:nvPr/>
          </p:nvSpPr>
          <p:spPr>
            <a:xfrm>
              <a:off x="-4527074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1 w 209550"/>
                <a:gd name="connsiteY6" fmla="*/ 7144 h 276225"/>
                <a:gd name="connsiteX7" fmla="*/ 208121 w 209550"/>
                <a:gd name="connsiteY7" fmla="*/ 276701 h 276225"/>
                <a:gd name="connsiteX8" fmla="*/ 133826 w 209550"/>
                <a:gd name="connsiteY8" fmla="*/ 276701 h 276225"/>
                <a:gd name="connsiteX9" fmla="*/ 60484 w 209550"/>
                <a:gd name="connsiteY9" fmla="*/ 79534 h 276225"/>
                <a:gd name="connsiteX10" fmla="*/ 59531 w 209550"/>
                <a:gd name="connsiteY10" fmla="*/ 79534 h 276225"/>
                <a:gd name="connsiteX11" fmla="*/ 59531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1" y="7144"/>
                  </a:lnTo>
                  <a:lnTo>
                    <a:pt x="208121" y="276701"/>
                  </a:lnTo>
                  <a:lnTo>
                    <a:pt x="133826" y="276701"/>
                  </a:lnTo>
                  <a:lnTo>
                    <a:pt x="60484" y="79534"/>
                  </a:lnTo>
                  <a:lnTo>
                    <a:pt x="59531" y="79534"/>
                  </a:lnTo>
                  <a:lnTo>
                    <a:pt x="59531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D501E72-FEA1-47EE-8C0D-AD64ADACCF10}"/>
                </a:ext>
              </a:extLst>
            </p:cNvPr>
            <p:cNvSpPr/>
            <p:nvPr/>
          </p:nvSpPr>
          <p:spPr>
            <a:xfrm>
              <a:off x="-427275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8104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4316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B271FE0-AB77-4459-93AB-4CF79744C260}"/>
                </a:ext>
              </a:extLst>
            </p:cNvPr>
            <p:cNvSpPr/>
            <p:nvPr/>
          </p:nvSpPr>
          <p:spPr>
            <a:xfrm>
              <a:off x="-4055586" y="7059771"/>
              <a:ext cx="209550" cy="276225"/>
            </a:xfrm>
            <a:custGeom>
              <a:avLst/>
              <a:gdLst>
                <a:gd name="connsiteX0" fmla="*/ 7144 w 209550"/>
                <a:gd name="connsiteY0" fmla="*/ 7144 h 276225"/>
                <a:gd name="connsiteX1" fmla="*/ 66199 w 209550"/>
                <a:gd name="connsiteY1" fmla="*/ 7144 h 276225"/>
                <a:gd name="connsiteX2" fmla="*/ 108109 w 209550"/>
                <a:gd name="connsiteY2" fmla="*/ 203359 h 276225"/>
                <a:gd name="connsiteX3" fmla="*/ 108109 w 209550"/>
                <a:gd name="connsiteY3" fmla="*/ 203359 h 276225"/>
                <a:gd name="connsiteX4" fmla="*/ 155734 w 209550"/>
                <a:gd name="connsiteY4" fmla="*/ 7144 h 276225"/>
                <a:gd name="connsiteX5" fmla="*/ 210979 w 209550"/>
                <a:gd name="connsiteY5" fmla="*/ 7144 h 276225"/>
                <a:gd name="connsiteX6" fmla="*/ 139541 w 209550"/>
                <a:gd name="connsiteY6" fmla="*/ 276701 h 276225"/>
                <a:gd name="connsiteX7" fmla="*/ 73819 w 209550"/>
                <a:gd name="connsiteY7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550" h="276225">
                  <a:moveTo>
                    <a:pt x="7144" y="7144"/>
                  </a:moveTo>
                  <a:lnTo>
                    <a:pt x="66199" y="7144"/>
                  </a:lnTo>
                  <a:lnTo>
                    <a:pt x="108109" y="203359"/>
                  </a:lnTo>
                  <a:lnTo>
                    <a:pt x="108109" y="203359"/>
                  </a:lnTo>
                  <a:lnTo>
                    <a:pt x="155734" y="7144"/>
                  </a:lnTo>
                  <a:lnTo>
                    <a:pt x="210979" y="7144"/>
                  </a:lnTo>
                  <a:lnTo>
                    <a:pt x="139541" y="276701"/>
                  </a:lnTo>
                  <a:lnTo>
                    <a:pt x="73819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82B69F5-1B32-4503-9078-5FEC086DAC70}"/>
                </a:ext>
              </a:extLst>
            </p:cNvPr>
            <p:cNvSpPr/>
            <p:nvPr/>
          </p:nvSpPr>
          <p:spPr>
            <a:xfrm>
              <a:off x="-3851751" y="7059771"/>
              <a:ext cx="228600" cy="276225"/>
            </a:xfrm>
            <a:custGeom>
              <a:avLst/>
              <a:gdLst>
                <a:gd name="connsiteX0" fmla="*/ 7144 w 228600"/>
                <a:gd name="connsiteY0" fmla="*/ 276701 h 276225"/>
                <a:gd name="connsiteX1" fmla="*/ 81439 w 228600"/>
                <a:gd name="connsiteY1" fmla="*/ 7144 h 276225"/>
                <a:gd name="connsiteX2" fmla="*/ 155734 w 228600"/>
                <a:gd name="connsiteY2" fmla="*/ 7144 h 276225"/>
                <a:gd name="connsiteX3" fmla="*/ 229076 w 228600"/>
                <a:gd name="connsiteY3" fmla="*/ 276701 h 276225"/>
                <a:gd name="connsiteX4" fmla="*/ 170021 w 228600"/>
                <a:gd name="connsiteY4" fmla="*/ 276701 h 276225"/>
                <a:gd name="connsiteX5" fmla="*/ 154781 w 228600"/>
                <a:gd name="connsiteY5" fmla="*/ 216694 h 276225"/>
                <a:gd name="connsiteX6" fmla="*/ 77629 w 228600"/>
                <a:gd name="connsiteY6" fmla="*/ 216694 h 276225"/>
                <a:gd name="connsiteX7" fmla="*/ 62389 w 228600"/>
                <a:gd name="connsiteY7" fmla="*/ 276701 h 276225"/>
                <a:gd name="connsiteX8" fmla="*/ 7144 w 228600"/>
                <a:gd name="connsiteY8" fmla="*/ 276701 h 276225"/>
                <a:gd name="connsiteX9" fmla="*/ 115729 w 228600"/>
                <a:gd name="connsiteY9" fmla="*/ 59531 h 276225"/>
                <a:gd name="connsiteX10" fmla="*/ 115729 w 228600"/>
                <a:gd name="connsiteY10" fmla="*/ 59531 h 276225"/>
                <a:gd name="connsiteX11" fmla="*/ 89059 w 228600"/>
                <a:gd name="connsiteY11" fmla="*/ 175736 h 276225"/>
                <a:gd name="connsiteX12" fmla="*/ 142399 w 228600"/>
                <a:gd name="connsiteY12" fmla="*/ 175736 h 276225"/>
                <a:gd name="connsiteX13" fmla="*/ 115729 w 228600"/>
                <a:gd name="connsiteY13" fmla="*/ 5953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276225">
                  <a:moveTo>
                    <a:pt x="7144" y="276701"/>
                  </a:moveTo>
                  <a:lnTo>
                    <a:pt x="81439" y="7144"/>
                  </a:lnTo>
                  <a:lnTo>
                    <a:pt x="155734" y="7144"/>
                  </a:lnTo>
                  <a:lnTo>
                    <a:pt x="229076" y="276701"/>
                  </a:lnTo>
                  <a:lnTo>
                    <a:pt x="170021" y="276701"/>
                  </a:lnTo>
                  <a:lnTo>
                    <a:pt x="154781" y="216694"/>
                  </a:lnTo>
                  <a:lnTo>
                    <a:pt x="77629" y="216694"/>
                  </a:lnTo>
                  <a:lnTo>
                    <a:pt x="62389" y="276701"/>
                  </a:lnTo>
                  <a:lnTo>
                    <a:pt x="7144" y="276701"/>
                  </a:lnTo>
                  <a:close/>
                  <a:moveTo>
                    <a:pt x="115729" y="59531"/>
                  </a:moveTo>
                  <a:lnTo>
                    <a:pt x="115729" y="59531"/>
                  </a:lnTo>
                  <a:lnTo>
                    <a:pt x="89059" y="175736"/>
                  </a:lnTo>
                  <a:lnTo>
                    <a:pt x="142399" y="175736"/>
                  </a:lnTo>
                  <a:lnTo>
                    <a:pt x="115729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D9FFA8-160C-49CB-A929-E3E090EA5651}"/>
                </a:ext>
              </a:extLst>
            </p:cNvPr>
            <p:cNvSpPr/>
            <p:nvPr/>
          </p:nvSpPr>
          <p:spPr>
            <a:xfrm>
              <a:off x="-3638391" y="7059771"/>
              <a:ext cx="190500" cy="276225"/>
            </a:xfrm>
            <a:custGeom>
              <a:avLst/>
              <a:gdLst>
                <a:gd name="connsiteX0" fmla="*/ 188119 w 190500"/>
                <a:gd name="connsiteY0" fmla="*/ 7144 h 276225"/>
                <a:gd name="connsiteX1" fmla="*/ 188119 w 190500"/>
                <a:gd name="connsiteY1" fmla="*/ 51911 h 276225"/>
                <a:gd name="connsiteX2" fmla="*/ 126206 w 190500"/>
                <a:gd name="connsiteY2" fmla="*/ 51911 h 276225"/>
                <a:gd name="connsiteX3" fmla="*/ 126206 w 190500"/>
                <a:gd name="connsiteY3" fmla="*/ 276701 h 276225"/>
                <a:gd name="connsiteX4" fmla="*/ 70009 w 190500"/>
                <a:gd name="connsiteY4" fmla="*/ 276701 h 276225"/>
                <a:gd name="connsiteX5" fmla="*/ 70009 w 190500"/>
                <a:gd name="connsiteY5" fmla="*/ 51911 h 276225"/>
                <a:gd name="connsiteX6" fmla="*/ 7144 w 190500"/>
                <a:gd name="connsiteY6" fmla="*/ 51911 h 276225"/>
                <a:gd name="connsiteX7" fmla="*/ 7144 w 190500"/>
                <a:gd name="connsiteY7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0" h="276225">
                  <a:moveTo>
                    <a:pt x="188119" y="7144"/>
                  </a:moveTo>
                  <a:lnTo>
                    <a:pt x="188119" y="51911"/>
                  </a:lnTo>
                  <a:lnTo>
                    <a:pt x="126206" y="51911"/>
                  </a:lnTo>
                  <a:lnTo>
                    <a:pt x="126206" y="276701"/>
                  </a:lnTo>
                  <a:lnTo>
                    <a:pt x="70009" y="276701"/>
                  </a:lnTo>
                  <a:lnTo>
                    <a:pt x="70009" y="51911"/>
                  </a:lnTo>
                  <a:lnTo>
                    <a:pt x="7144" y="5191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633F971-16FD-47FB-818A-8819FC5179E6}"/>
                </a:ext>
              </a:extLst>
            </p:cNvPr>
            <p:cNvSpPr/>
            <p:nvPr/>
          </p:nvSpPr>
          <p:spPr>
            <a:xfrm>
              <a:off x="-3422174" y="7059771"/>
              <a:ext cx="66675" cy="276225"/>
            </a:xfrm>
            <a:custGeom>
              <a:avLst/>
              <a:gdLst>
                <a:gd name="connsiteX0" fmla="*/ 7144 w 66675"/>
                <a:gd name="connsiteY0" fmla="*/ 7144 h 276225"/>
                <a:gd name="connsiteX1" fmla="*/ 63341 w 66675"/>
                <a:gd name="connsiteY1" fmla="*/ 7144 h 276225"/>
                <a:gd name="connsiteX2" fmla="*/ 63341 w 66675"/>
                <a:gd name="connsiteY2" fmla="*/ 276701 h 276225"/>
                <a:gd name="connsiteX3" fmla="*/ 7144 w 66675"/>
                <a:gd name="connsiteY3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76225">
                  <a:moveTo>
                    <a:pt x="7144" y="7144"/>
                  </a:moveTo>
                  <a:lnTo>
                    <a:pt x="63341" y="7144"/>
                  </a:lnTo>
                  <a:lnTo>
                    <a:pt x="63341" y="276701"/>
                  </a:lnTo>
                  <a:lnTo>
                    <a:pt x="714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F267F1C-85C6-4153-9948-981DEBDE0372}"/>
                </a:ext>
              </a:extLst>
            </p:cNvPr>
            <p:cNvSpPr/>
            <p:nvPr/>
          </p:nvSpPr>
          <p:spPr>
            <a:xfrm>
              <a:off x="-3312636" y="7055961"/>
              <a:ext cx="190500" cy="285750"/>
            </a:xfrm>
            <a:custGeom>
              <a:avLst/>
              <a:gdLst>
                <a:gd name="connsiteX0" fmla="*/ 7144 w 190500"/>
                <a:gd name="connsiteY0" fmla="*/ 146209 h 285750"/>
                <a:gd name="connsiteX1" fmla="*/ 99536 w 190500"/>
                <a:gd name="connsiteY1" fmla="*/ 7144 h 285750"/>
                <a:gd name="connsiteX2" fmla="*/ 191929 w 190500"/>
                <a:gd name="connsiteY2" fmla="*/ 146209 h 285750"/>
                <a:gd name="connsiteX3" fmla="*/ 99536 w 190500"/>
                <a:gd name="connsiteY3" fmla="*/ 285274 h 285750"/>
                <a:gd name="connsiteX4" fmla="*/ 7144 w 190500"/>
                <a:gd name="connsiteY4" fmla="*/ 146209 h 285750"/>
                <a:gd name="connsiteX5" fmla="*/ 135731 w 190500"/>
                <a:gd name="connsiteY5" fmla="*/ 146209 h 285750"/>
                <a:gd name="connsiteX6" fmla="*/ 99536 w 190500"/>
                <a:gd name="connsiteY6" fmla="*/ 47149 h 285750"/>
                <a:gd name="connsiteX7" fmla="*/ 63341 w 190500"/>
                <a:gd name="connsiteY7" fmla="*/ 146209 h 285750"/>
                <a:gd name="connsiteX8" fmla="*/ 99536 w 190500"/>
                <a:gd name="connsiteY8" fmla="*/ 245269 h 285750"/>
                <a:gd name="connsiteX9" fmla="*/ 135731 w 190500"/>
                <a:gd name="connsiteY9" fmla="*/ 14620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285750">
                  <a:moveTo>
                    <a:pt x="7144" y="146209"/>
                  </a:moveTo>
                  <a:cubicBezTo>
                    <a:pt x="7144" y="74771"/>
                    <a:pt x="7144" y="7144"/>
                    <a:pt x="99536" y="7144"/>
                  </a:cubicBezTo>
                  <a:cubicBezTo>
                    <a:pt x="191929" y="7144"/>
                    <a:pt x="191929" y="74771"/>
                    <a:pt x="191929" y="146209"/>
                  </a:cubicBezTo>
                  <a:cubicBezTo>
                    <a:pt x="191929" y="216694"/>
                    <a:pt x="191929" y="285274"/>
                    <a:pt x="99536" y="285274"/>
                  </a:cubicBezTo>
                  <a:cubicBezTo>
                    <a:pt x="7144" y="285274"/>
                    <a:pt x="7144" y="216694"/>
                    <a:pt x="7144" y="146209"/>
                  </a:cubicBezTo>
                  <a:moveTo>
                    <a:pt x="135731" y="146209"/>
                  </a:moveTo>
                  <a:cubicBezTo>
                    <a:pt x="135731" y="77629"/>
                    <a:pt x="131921" y="47149"/>
                    <a:pt x="99536" y="47149"/>
                  </a:cubicBezTo>
                  <a:cubicBezTo>
                    <a:pt x="67151" y="47149"/>
                    <a:pt x="63341" y="76676"/>
                    <a:pt x="63341" y="146209"/>
                  </a:cubicBezTo>
                  <a:cubicBezTo>
                    <a:pt x="63341" y="214789"/>
                    <a:pt x="67151" y="245269"/>
                    <a:pt x="99536" y="245269"/>
                  </a:cubicBezTo>
                  <a:cubicBezTo>
                    <a:pt x="131921" y="245269"/>
                    <a:pt x="135731" y="214789"/>
                    <a:pt x="135731" y="14620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E141168-F70D-49F8-9B21-72599143ECE9}"/>
                </a:ext>
              </a:extLst>
            </p:cNvPr>
            <p:cNvSpPr/>
            <p:nvPr/>
          </p:nvSpPr>
          <p:spPr>
            <a:xfrm>
              <a:off x="-3073559" y="7059771"/>
              <a:ext cx="209550" cy="276225"/>
            </a:xfrm>
            <a:custGeom>
              <a:avLst/>
              <a:gdLst>
                <a:gd name="connsiteX0" fmla="*/ 7144 w 209550"/>
                <a:gd name="connsiteY0" fmla="*/ 276701 h 276225"/>
                <a:gd name="connsiteX1" fmla="*/ 7144 w 209550"/>
                <a:gd name="connsiteY1" fmla="*/ 7144 h 276225"/>
                <a:gd name="connsiteX2" fmla="*/ 83344 w 209550"/>
                <a:gd name="connsiteY2" fmla="*/ 7144 h 276225"/>
                <a:gd name="connsiteX3" fmla="*/ 154781 w 209550"/>
                <a:gd name="connsiteY3" fmla="*/ 193834 h 276225"/>
                <a:gd name="connsiteX4" fmla="*/ 155734 w 209550"/>
                <a:gd name="connsiteY4" fmla="*/ 193834 h 276225"/>
                <a:gd name="connsiteX5" fmla="*/ 155734 w 209550"/>
                <a:gd name="connsiteY5" fmla="*/ 7144 h 276225"/>
                <a:gd name="connsiteX6" fmla="*/ 208122 w 209550"/>
                <a:gd name="connsiteY6" fmla="*/ 7144 h 276225"/>
                <a:gd name="connsiteX7" fmla="*/ 208122 w 209550"/>
                <a:gd name="connsiteY7" fmla="*/ 276701 h 276225"/>
                <a:gd name="connsiteX8" fmla="*/ 133827 w 209550"/>
                <a:gd name="connsiteY8" fmla="*/ 276701 h 276225"/>
                <a:gd name="connsiteX9" fmla="*/ 60484 w 209550"/>
                <a:gd name="connsiteY9" fmla="*/ 79534 h 276225"/>
                <a:gd name="connsiteX10" fmla="*/ 60484 w 209550"/>
                <a:gd name="connsiteY10" fmla="*/ 79534 h 276225"/>
                <a:gd name="connsiteX11" fmla="*/ 60484 w 209550"/>
                <a:gd name="connsiteY11" fmla="*/ 27670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76225">
                  <a:moveTo>
                    <a:pt x="7144" y="276701"/>
                  </a:moveTo>
                  <a:lnTo>
                    <a:pt x="7144" y="7144"/>
                  </a:lnTo>
                  <a:lnTo>
                    <a:pt x="83344" y="7144"/>
                  </a:lnTo>
                  <a:lnTo>
                    <a:pt x="154781" y="193834"/>
                  </a:lnTo>
                  <a:lnTo>
                    <a:pt x="155734" y="193834"/>
                  </a:lnTo>
                  <a:lnTo>
                    <a:pt x="155734" y="7144"/>
                  </a:lnTo>
                  <a:lnTo>
                    <a:pt x="208122" y="7144"/>
                  </a:lnTo>
                  <a:lnTo>
                    <a:pt x="208122" y="276701"/>
                  </a:lnTo>
                  <a:lnTo>
                    <a:pt x="133827" y="276701"/>
                  </a:lnTo>
                  <a:lnTo>
                    <a:pt x="60484" y="79534"/>
                  </a:lnTo>
                  <a:lnTo>
                    <a:pt x="60484" y="79534"/>
                  </a:lnTo>
                  <a:lnTo>
                    <a:pt x="60484" y="2767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itle 64">
            <a:extLst>
              <a:ext uri="{FF2B5EF4-FFF2-40B4-BE49-F238E27FC236}">
                <a16:creationId xmlns:a16="http://schemas.microsoft.com/office/drawing/2014/main" id="{69D0A91D-B970-4D4A-8ACB-57803657E8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3697" y="2205051"/>
            <a:ext cx="8409753" cy="1089373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cap="all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3688CFD4-80DE-4535-8338-DDD6B85ABC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3697" y="3429000"/>
            <a:ext cx="8409753" cy="549276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22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BAE342-A15E-4FC0-A9E0-225E554D7E2F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90025" y="660291"/>
            <a:ext cx="2659063" cy="234000"/>
          </a:xfrm>
        </p:spPr>
        <p:txBody>
          <a:bodyPr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8EF56D19-9881-42F7-AF7B-EE25732AC792}" type="datetime3">
              <a:rPr lang="en-US" smtClean="0"/>
              <a:t>11 June 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4D93A2-9F59-40B2-ACA6-C3F626787CE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9090023" y="372913"/>
            <a:ext cx="2655889" cy="233362"/>
          </a:xfrm>
        </p:spPr>
        <p:txBody>
          <a:bodyPr/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Terma Internal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D242B-B483-410D-B963-D31FB535587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2192000" y="6624000"/>
            <a:ext cx="440690" cy="234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D204C99F-324E-4B3B-937E-991D1D1491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49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Table of Contents Header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26CBB9E9-BA5C-4036-BA76-A5E71FF973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499" y="1446530"/>
            <a:ext cx="55387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E74C44F0-C34D-4649-9A42-937E0FF375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4499" y="2065373"/>
            <a:ext cx="55387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03" name="Text Placeholder 11">
            <a:extLst>
              <a:ext uri="{FF2B5EF4-FFF2-40B4-BE49-F238E27FC236}">
                <a16:creationId xmlns:a16="http://schemas.microsoft.com/office/drawing/2014/main" id="{E3273372-6F5E-4AC7-8FC0-7AF8AB9983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44499" y="2684216"/>
            <a:ext cx="55387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06" name="Text Placeholder 11">
            <a:extLst>
              <a:ext uri="{FF2B5EF4-FFF2-40B4-BE49-F238E27FC236}">
                <a16:creationId xmlns:a16="http://schemas.microsoft.com/office/drawing/2014/main" id="{30BF08FD-848F-46B4-B8AC-7155F358B31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99" y="3308139"/>
            <a:ext cx="55387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09" name="Text Placeholder 11">
            <a:extLst>
              <a:ext uri="{FF2B5EF4-FFF2-40B4-BE49-F238E27FC236}">
                <a16:creationId xmlns:a16="http://schemas.microsoft.com/office/drawing/2014/main" id="{F12016C1-B8E4-4A2A-8B0E-6B51B3A6F07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4499" y="3926982"/>
            <a:ext cx="55387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2" name="Text Placeholder 11">
            <a:extLst>
              <a:ext uri="{FF2B5EF4-FFF2-40B4-BE49-F238E27FC236}">
                <a16:creationId xmlns:a16="http://schemas.microsoft.com/office/drawing/2014/main" id="{31476175-F505-45DD-94F4-D3B7F798354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4499" y="4550905"/>
            <a:ext cx="55387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5" name="Text Placeholder 11">
            <a:extLst>
              <a:ext uri="{FF2B5EF4-FFF2-40B4-BE49-F238E27FC236}">
                <a16:creationId xmlns:a16="http://schemas.microsoft.com/office/drawing/2014/main" id="{55E834B0-A372-487E-A81E-3857101AA55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4499" y="5174828"/>
            <a:ext cx="55387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8" name="Text Placeholder 11">
            <a:extLst>
              <a:ext uri="{FF2B5EF4-FFF2-40B4-BE49-F238E27FC236}">
                <a16:creationId xmlns:a16="http://schemas.microsoft.com/office/drawing/2014/main" id="{D545C238-5278-45AC-A522-208BBAB99FC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44499" y="5798751"/>
            <a:ext cx="55387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E100544-687B-49AE-87F9-412460294F5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205538" y="1441450"/>
            <a:ext cx="5543550" cy="473890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F3269F-73D1-4E1C-8BC0-3A632C20643F}"/>
              </a:ext>
            </a:extLst>
          </p:cNvPr>
          <p:cNvSpPr>
            <a:spLocks noGrp="1"/>
          </p:cNvSpPr>
          <p:nvPr>
            <p:ph type="dt" sz="half" idx="46"/>
          </p:nvPr>
        </p:nvSpPr>
        <p:spPr/>
        <p:txBody>
          <a:bodyPr/>
          <a:lstStyle/>
          <a:p>
            <a:fld id="{A990D1DF-015A-4CE9-9542-9577B069A58C}" type="datetime3">
              <a:rPr lang="en-US" smtClean="0"/>
              <a:t>11 June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58149-D606-41C3-9967-99A6137EB496}"/>
              </a:ext>
            </a:extLst>
          </p:cNvPr>
          <p:cNvSpPr>
            <a:spLocks noGrp="1"/>
          </p:cNvSpPr>
          <p:nvPr>
            <p:ph type="ftr" sz="quarter" idx="47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CF8017-C080-465C-A1BB-BAFDA44927A2}"/>
              </a:ext>
            </a:extLst>
          </p:cNvPr>
          <p:cNvSpPr>
            <a:spLocks noGrp="1"/>
          </p:cNvSpPr>
          <p:nvPr>
            <p:ph type="sldNum" sz="quarter" idx="48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5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Table of Contents Header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26CBB9E9-BA5C-4036-BA76-A5E71FF973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499" y="1446530"/>
            <a:ext cx="113045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E74C44F0-C34D-4649-9A42-937E0FF375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4499" y="2065373"/>
            <a:ext cx="113045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03" name="Text Placeholder 11">
            <a:extLst>
              <a:ext uri="{FF2B5EF4-FFF2-40B4-BE49-F238E27FC236}">
                <a16:creationId xmlns:a16="http://schemas.microsoft.com/office/drawing/2014/main" id="{E3273372-6F5E-4AC7-8FC0-7AF8AB9983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44499" y="2684216"/>
            <a:ext cx="113045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06" name="Text Placeholder 11">
            <a:extLst>
              <a:ext uri="{FF2B5EF4-FFF2-40B4-BE49-F238E27FC236}">
                <a16:creationId xmlns:a16="http://schemas.microsoft.com/office/drawing/2014/main" id="{30BF08FD-848F-46B4-B8AC-7155F358B31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99" y="3308139"/>
            <a:ext cx="113045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09" name="Text Placeholder 11">
            <a:extLst>
              <a:ext uri="{FF2B5EF4-FFF2-40B4-BE49-F238E27FC236}">
                <a16:creationId xmlns:a16="http://schemas.microsoft.com/office/drawing/2014/main" id="{F12016C1-B8E4-4A2A-8B0E-6B51B3A6F07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4499" y="3926982"/>
            <a:ext cx="113045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2" name="Text Placeholder 11">
            <a:extLst>
              <a:ext uri="{FF2B5EF4-FFF2-40B4-BE49-F238E27FC236}">
                <a16:creationId xmlns:a16="http://schemas.microsoft.com/office/drawing/2014/main" id="{31476175-F505-45DD-94F4-D3B7F798354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4499" y="4550905"/>
            <a:ext cx="113045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5" name="Text Placeholder 11">
            <a:extLst>
              <a:ext uri="{FF2B5EF4-FFF2-40B4-BE49-F238E27FC236}">
                <a16:creationId xmlns:a16="http://schemas.microsoft.com/office/drawing/2014/main" id="{55E834B0-A372-487E-A81E-3857101AA55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4499" y="5174828"/>
            <a:ext cx="113045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8" name="Text Placeholder 11">
            <a:extLst>
              <a:ext uri="{FF2B5EF4-FFF2-40B4-BE49-F238E27FC236}">
                <a16:creationId xmlns:a16="http://schemas.microsoft.com/office/drawing/2014/main" id="{D545C238-5278-45AC-A522-208BBAB99FC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44499" y="5798751"/>
            <a:ext cx="1130458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1BC2786-C1FE-43D2-BDB1-DF936B7B5421}"/>
              </a:ext>
            </a:extLst>
          </p:cNvPr>
          <p:cNvSpPr>
            <a:spLocks noGrp="1"/>
          </p:cNvSpPr>
          <p:nvPr>
            <p:ph type="dt" sz="half" idx="45"/>
          </p:nvPr>
        </p:nvSpPr>
        <p:spPr/>
        <p:txBody>
          <a:bodyPr/>
          <a:lstStyle/>
          <a:p>
            <a:fld id="{DC697609-902D-4DEE-AEAF-32440B691099}" type="datetime3">
              <a:rPr lang="en-US" smtClean="0"/>
              <a:t>11 June 2024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FDA7BE-B249-4412-BD16-552036AFB10A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19DA238-1939-4827-A63E-FF7DB0CAF02A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2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C with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97D9-6619-496E-B26B-1C3AADEFB3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Table of Contents Header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26CBB9E9-BA5C-4036-BA76-A5E71FF973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499" y="1446530"/>
            <a:ext cx="649763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5B968DCB-9AB9-4846-B870-0E74A0091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63531" y="1446530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E74C44F0-C34D-4649-9A42-937E0FF375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4499" y="2065373"/>
            <a:ext cx="649763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A76D5E6A-E195-425B-A8B0-418CB3A018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64389" y="2069002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03" name="Text Placeholder 11">
            <a:extLst>
              <a:ext uri="{FF2B5EF4-FFF2-40B4-BE49-F238E27FC236}">
                <a16:creationId xmlns:a16="http://schemas.microsoft.com/office/drawing/2014/main" id="{E3273372-6F5E-4AC7-8FC0-7AF8AB9983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44499" y="2684216"/>
            <a:ext cx="649763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04" name="Text Placeholder 11">
            <a:extLst>
              <a:ext uri="{FF2B5EF4-FFF2-40B4-BE49-F238E27FC236}">
                <a16:creationId xmlns:a16="http://schemas.microsoft.com/office/drawing/2014/main" id="{7C8EE98A-6CB6-4614-B557-702DA8D2CEF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63531" y="2691474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06" name="Text Placeholder 11">
            <a:extLst>
              <a:ext uri="{FF2B5EF4-FFF2-40B4-BE49-F238E27FC236}">
                <a16:creationId xmlns:a16="http://schemas.microsoft.com/office/drawing/2014/main" id="{30BF08FD-848F-46B4-B8AC-7155F358B31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99" y="3308139"/>
            <a:ext cx="649763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07" name="Text Placeholder 11">
            <a:extLst>
              <a:ext uri="{FF2B5EF4-FFF2-40B4-BE49-F238E27FC236}">
                <a16:creationId xmlns:a16="http://schemas.microsoft.com/office/drawing/2014/main" id="{8175D83E-E489-4ACB-AD8C-205C3E23CF8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64389" y="3313946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09" name="Text Placeholder 11">
            <a:extLst>
              <a:ext uri="{FF2B5EF4-FFF2-40B4-BE49-F238E27FC236}">
                <a16:creationId xmlns:a16="http://schemas.microsoft.com/office/drawing/2014/main" id="{F12016C1-B8E4-4A2A-8B0E-6B51B3A6F07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4499" y="3926982"/>
            <a:ext cx="649763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0" name="Text Placeholder 11">
            <a:extLst>
              <a:ext uri="{FF2B5EF4-FFF2-40B4-BE49-F238E27FC236}">
                <a16:creationId xmlns:a16="http://schemas.microsoft.com/office/drawing/2014/main" id="{B9482EFC-4D47-4A73-ABF4-495EB8F2FD9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163531" y="3936418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12" name="Text Placeholder 11">
            <a:extLst>
              <a:ext uri="{FF2B5EF4-FFF2-40B4-BE49-F238E27FC236}">
                <a16:creationId xmlns:a16="http://schemas.microsoft.com/office/drawing/2014/main" id="{31476175-F505-45DD-94F4-D3B7F798354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4499" y="4550905"/>
            <a:ext cx="649763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3" name="Text Placeholder 11">
            <a:extLst>
              <a:ext uri="{FF2B5EF4-FFF2-40B4-BE49-F238E27FC236}">
                <a16:creationId xmlns:a16="http://schemas.microsoft.com/office/drawing/2014/main" id="{53BC040B-652C-4F32-93D2-32476562972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64389" y="4558890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15" name="Text Placeholder 11">
            <a:extLst>
              <a:ext uri="{FF2B5EF4-FFF2-40B4-BE49-F238E27FC236}">
                <a16:creationId xmlns:a16="http://schemas.microsoft.com/office/drawing/2014/main" id="{55E834B0-A372-487E-A81E-3857101AA55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4499" y="5174828"/>
            <a:ext cx="649763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6" name="Text Placeholder 11">
            <a:extLst>
              <a:ext uri="{FF2B5EF4-FFF2-40B4-BE49-F238E27FC236}">
                <a16:creationId xmlns:a16="http://schemas.microsoft.com/office/drawing/2014/main" id="{CACE2406-FDD7-4983-8E16-1FCDA98DE8E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163531" y="5181362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118" name="Text Placeholder 11">
            <a:extLst>
              <a:ext uri="{FF2B5EF4-FFF2-40B4-BE49-F238E27FC236}">
                <a16:creationId xmlns:a16="http://schemas.microsoft.com/office/drawing/2014/main" id="{D545C238-5278-45AC-A522-208BBAB99FC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44499" y="5798751"/>
            <a:ext cx="6497639" cy="381600"/>
          </a:xfrm>
          <a:solidFill>
            <a:schemeClr val="tx2"/>
          </a:solidFill>
        </p:spPr>
        <p:txBody>
          <a:bodyPr lIns="108000" tIns="36000" bIns="36000" anchor="ctr"/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</a:t>
            </a:r>
          </a:p>
        </p:txBody>
      </p:sp>
      <p:sp>
        <p:nvSpPr>
          <p:cNvPr id="119" name="Text Placeholder 11">
            <a:extLst>
              <a:ext uri="{FF2B5EF4-FFF2-40B4-BE49-F238E27FC236}">
                <a16:creationId xmlns:a16="http://schemas.microsoft.com/office/drawing/2014/main" id="{3241351E-AD63-480C-91E6-176FF2B0F2D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164389" y="5798751"/>
            <a:ext cx="2659061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B2BC7F36-11EA-42EE-8244-0E51F1EE479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045700" y="1446530"/>
            <a:ext cx="1698624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7DF037E3-0237-452E-B560-61FC56B708E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046558" y="2069002"/>
            <a:ext cx="1698624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EF6AB2B-D7A2-4731-9F7F-B118A63E104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045700" y="2691474"/>
            <a:ext cx="1698624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8ACBD014-FE7D-41E3-9CFB-E62496A15D6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046558" y="3313946"/>
            <a:ext cx="1698624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B7AE3F4D-59D7-454F-BB21-3D4DEE877BA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045700" y="3936418"/>
            <a:ext cx="1698624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A37ACBFF-9850-44DE-9EC7-D5397C3A916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046558" y="4558890"/>
            <a:ext cx="1698624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A853759A-4A37-4CEE-8265-D61DDBF5358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045700" y="5181362"/>
            <a:ext cx="1698624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418EFC7-45FF-439B-8516-6D166D125C1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046558" y="5798751"/>
            <a:ext cx="1698624" cy="381600"/>
          </a:xfrm>
          <a:solidFill>
            <a:schemeClr val="tx2"/>
          </a:solidFill>
        </p:spPr>
        <p:txBody>
          <a:bodyPr lIns="108000" tIns="36000" bIns="36000" anchor="ctr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2C3D3A-D429-4D8B-A2F9-4361E0E70509}"/>
              </a:ext>
            </a:extLst>
          </p:cNvPr>
          <p:cNvSpPr>
            <a:spLocks noGrp="1"/>
          </p:cNvSpPr>
          <p:nvPr>
            <p:ph type="dt" sz="half" idx="54"/>
          </p:nvPr>
        </p:nvSpPr>
        <p:spPr/>
        <p:txBody>
          <a:bodyPr/>
          <a:lstStyle/>
          <a:p>
            <a:fld id="{917E4A0D-1491-4232-9F39-9049B38C4856}" type="datetime3">
              <a:rPr lang="en-US" smtClean="0"/>
              <a:t>11 June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1AC390-9C35-49AD-910E-8B6A2AA13644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r>
              <a:rPr lang="en-US"/>
              <a:t>Terma Internal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C28522-5682-4EB1-95B7-71437528B0CE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6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4.xml"/><Relationship Id="rId30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FA371BE-203C-42F9-A145-E1FF9C4BC19A}"/>
              </a:ext>
            </a:extLst>
          </p:cNvPr>
          <p:cNvSpPr/>
          <p:nvPr userDrawn="1"/>
        </p:nvSpPr>
        <p:spPr>
          <a:xfrm>
            <a:off x="0" y="6624000"/>
            <a:ext cx="12192000" cy="234000"/>
          </a:xfrm>
          <a:prstGeom prst="rect">
            <a:avLst/>
          </a:prstGeom>
          <a:gradFill>
            <a:gsLst>
              <a:gs pos="0">
                <a:srgbClr val="009FE3"/>
              </a:gs>
              <a:gs pos="50000">
                <a:srgbClr val="0D64AA"/>
              </a:gs>
              <a:gs pos="25000">
                <a:srgbClr val="008FCE"/>
              </a:gs>
              <a:gs pos="75000">
                <a:srgbClr val="004376"/>
              </a:gs>
              <a:gs pos="100000">
                <a:srgbClr val="142E4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baseline="0">
                <a:solidFill>
                  <a:srgbClr val="FFFFFF"/>
                </a:solidFill>
                <a:latin typeface="Arial" panose="020B0604020202020204" pitchFamily="34" charset="0"/>
              </a:rPr>
              <a:t>       </a:t>
            </a:r>
            <a:endParaRPr lang="en-US" sz="18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C8FF4D-D63C-474B-A4B3-0572999AA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499" y="407194"/>
            <a:ext cx="11299825" cy="5860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42B23-3589-4350-9E46-8C906B718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499" y="1441450"/>
            <a:ext cx="11299826" cy="4748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401ABCF-9F15-470B-ADDA-B2320DEB4668}"/>
              </a:ext>
            </a:extLst>
          </p:cNvPr>
          <p:cNvSpPr/>
          <p:nvPr/>
        </p:nvSpPr>
        <p:spPr>
          <a:xfrm>
            <a:off x="444500" y="6624000"/>
            <a:ext cx="1285130" cy="2340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bg1"/>
                </a:solidFill>
                <a:latin typeface="Arial" charset="0"/>
              </a:rPr>
              <a:t>© The Terma Group </a:t>
            </a:r>
            <a:fld id="{E423C16E-6107-4703-A231-615DCDADC5DA}" type="datetimeyyyy">
              <a:rPr lang="en-US" sz="800" smtClean="0">
                <a:solidFill>
                  <a:schemeClr val="bg1"/>
                </a:solidFill>
                <a:latin typeface="Arial" charset="0"/>
              </a:rPr>
              <a:t>2024</a:t>
            </a:fld>
            <a:r>
              <a:rPr lang="en-US" sz="800" dirty="0">
                <a:solidFill>
                  <a:schemeClr val="bg1"/>
                </a:solidFill>
                <a:latin typeface="Arial" charset="0"/>
              </a:rPr>
              <a:t>	</a:t>
            </a:r>
          </a:p>
        </p:txBody>
      </p:sp>
      <p:sp>
        <p:nvSpPr>
          <p:cNvPr id="7" name="empower - DO NOT DELETE!!!" hidden="1">
            <a:extLst>
              <a:ext uri="{FF2B5EF4-FFF2-40B4-BE49-F238E27FC236}">
                <a16:creationId xmlns:a16="http://schemas.microsoft.com/office/drawing/2014/main" id="{5A208E04-67E9-4F74-B44E-D0C5239831B1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2" name="empower - DO NOT DELETE!!!" hidden="1">
            <a:extLst>
              <a:ext uri="{FF2B5EF4-FFF2-40B4-BE49-F238E27FC236}">
                <a16:creationId xmlns:a16="http://schemas.microsoft.com/office/drawing/2014/main" id="{27B1B0FC-765F-4D3E-BDB1-C5DB42A9F699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5" name="empower - DO NOT DELETE!!!" hidden="1">
            <a:extLst>
              <a:ext uri="{FF2B5EF4-FFF2-40B4-BE49-F238E27FC236}">
                <a16:creationId xmlns:a16="http://schemas.microsoft.com/office/drawing/2014/main" id="{4D1AD90D-6CF5-4D85-B74C-510A892FD1BB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9" name="empower - DO NOT DELETE!!!" hidden="1">
            <a:extLst>
              <a:ext uri="{FF2B5EF4-FFF2-40B4-BE49-F238E27FC236}">
                <a16:creationId xmlns:a16="http://schemas.microsoft.com/office/drawing/2014/main" id="{885542F8-9861-4346-9AEB-49CB046D4271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3" name="empower - DO NOT DELETE!!!" hidden="1">
            <a:extLst>
              <a:ext uri="{FF2B5EF4-FFF2-40B4-BE49-F238E27FC236}">
                <a16:creationId xmlns:a16="http://schemas.microsoft.com/office/drawing/2014/main" id="{3E58DA81-3F1B-4E6F-BB23-5EE8C1619AD9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6" name="empower - DO NOT DELETE!!!" hidden="1">
            <a:extLst>
              <a:ext uri="{FF2B5EF4-FFF2-40B4-BE49-F238E27FC236}">
                <a16:creationId xmlns:a16="http://schemas.microsoft.com/office/drawing/2014/main" id="{F6AB1F33-2272-41F4-9CDE-4F12D3689065}"/>
              </a:ext>
            </a:extLst>
          </p:cNvPr>
          <p:cNvSpPr/>
          <p:nvPr>
            <p:custDataLst>
              <p:tags r:id="rId30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9" name="empower - DO NOT DELETE!!!" hidden="1">
            <a:extLst>
              <a:ext uri="{FF2B5EF4-FFF2-40B4-BE49-F238E27FC236}">
                <a16:creationId xmlns:a16="http://schemas.microsoft.com/office/drawing/2014/main" id="{35E693B4-3E70-4496-874C-69D27A99475B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6C08F-990E-4E88-BA89-A31D13014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45700" y="6624000"/>
            <a:ext cx="1262698" cy="23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11F5D363-042E-4925-B7B8-E780D470DCDD}" type="datetime3">
              <a:rPr lang="en-US" smtClean="0"/>
              <a:t>11 June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AA7D5-E72A-4F46-A5F3-CDD1067D65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65374" y="6624000"/>
            <a:ext cx="7458077" cy="23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Terma Internal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FEA3B-C297-404E-99CF-DC29E4BF0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8397" y="6624000"/>
            <a:ext cx="440690" cy="23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D204C99F-324E-4B3B-937E-991D1D1491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596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0" r:id="rId16"/>
    <p:sldLayoutId id="2147483961" r:id="rId17"/>
    <p:sldLayoutId id="2147483962" r:id="rId18"/>
    <p:sldLayoutId id="2147483963" r:id="rId19"/>
    <p:sldLayoutId id="2147483964" r:id="rId20"/>
    <p:sldLayoutId id="2147483965" r:id="rId21"/>
    <p:sldLayoutId id="2147483966" r:id="rId22"/>
    <p:sldLayoutId id="2147483967" r:id="rId23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2400" b="1" kern="1200" spc="70" baseline="0" dirty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400" indent="-176400" algn="l" defTabSz="914400" rtl="0" eaLnBrk="1" latinLnBrk="0" hangingPunct="1">
        <a:lnSpc>
          <a:spcPct val="100000"/>
        </a:lnSpc>
        <a:spcBef>
          <a:spcPts val="432"/>
        </a:spcBef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56400" indent="-176400" algn="l" defTabSz="914400" rtl="0" eaLnBrk="1" latinLnBrk="0" hangingPunct="1">
        <a:lnSpc>
          <a:spcPct val="100000"/>
        </a:lnSpc>
        <a:spcBef>
          <a:spcPts val="384"/>
        </a:spcBef>
        <a:buFont typeface="Arial" panose="020B0604020202020204" pitchFamily="34" charset="0"/>
        <a:buChar char="–"/>
        <a:defRPr lang="en-US" sz="16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32800" indent="-176400" algn="l" defTabSz="914400" rtl="0" eaLnBrk="1" latinLnBrk="0" hangingPunct="1">
        <a:lnSpc>
          <a:spcPct val="100000"/>
        </a:lnSpc>
        <a:spcBef>
          <a:spcPts val="33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23600" indent="-190800" algn="l" defTabSz="914400" rtl="0" eaLnBrk="1" latinLnBrk="0" hangingPunct="1">
        <a:lnSpc>
          <a:spcPct val="100000"/>
        </a:lnSpc>
        <a:spcBef>
          <a:spcPts val="288"/>
        </a:spcBef>
        <a:buFont typeface="Arial" panose="020B0604020202020204" pitchFamily="34" charset="0"/>
        <a:buChar char="–"/>
        <a:defRPr lang="en-US" sz="12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03600" indent="-176400" algn="l" defTabSz="914400" rtl="0" eaLnBrk="1" latinLnBrk="0" hangingPunct="1">
        <a:lnSpc>
          <a:spcPct val="100000"/>
        </a:lnSpc>
        <a:spcBef>
          <a:spcPts val="240"/>
        </a:spcBef>
        <a:buFont typeface="Arial" panose="020B0604020202020204" pitchFamily="34" charset="0"/>
        <a:buChar char="»"/>
        <a:defRPr sz="1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99">
          <p15:clr>
            <a:srgbClr val="F26B43"/>
          </p15:clr>
        </p15:guide>
        <p15:guide id="2" pos="280">
          <p15:clr>
            <a:srgbClr val="F26B43"/>
          </p15:clr>
        </p15:guide>
        <p15:guide id="3" orient="horz" pos="281">
          <p15:clr>
            <a:srgbClr val="F26B43"/>
          </p15:clr>
        </p15:guide>
        <p15:guide id="4" pos="7401">
          <p15:clr>
            <a:srgbClr val="F26B43"/>
          </p15:clr>
        </p15:guide>
        <p15:guide id="5" pos="6937">
          <p15:clr>
            <a:srgbClr val="A4A3A4"/>
          </p15:clr>
        </p15:guide>
        <p15:guide id="6" pos="6796">
          <p15:clr>
            <a:srgbClr val="A4A3A4"/>
          </p15:clr>
        </p15:guide>
        <p15:guide id="7" pos="6332">
          <p15:clr>
            <a:srgbClr val="A4A3A4"/>
          </p15:clr>
        </p15:guide>
        <p15:guide id="8" pos="6191">
          <p15:clr>
            <a:srgbClr val="A4A3A4"/>
          </p15:clr>
        </p15:guide>
        <p15:guide id="9" pos="5726">
          <p15:clr>
            <a:srgbClr val="A4A3A4"/>
          </p15:clr>
        </p15:guide>
        <p15:guide id="10" pos="5586">
          <p15:clr>
            <a:srgbClr val="A4A3A4"/>
          </p15:clr>
        </p15:guide>
        <p15:guide id="11" pos="5121">
          <p15:clr>
            <a:srgbClr val="A4A3A4"/>
          </p15:clr>
        </p15:guide>
        <p15:guide id="12" pos="4980">
          <p15:clr>
            <a:srgbClr val="A4A3A4"/>
          </p15:clr>
        </p15:guide>
        <p15:guide id="13" pos="4516">
          <p15:clr>
            <a:srgbClr val="A4A3A4"/>
          </p15:clr>
        </p15:guide>
        <p15:guide id="14" pos="4375">
          <p15:clr>
            <a:srgbClr val="A4A3A4"/>
          </p15:clr>
        </p15:guide>
        <p15:guide id="15" pos="3911">
          <p15:clr>
            <a:srgbClr val="A4A3A4"/>
          </p15:clr>
        </p15:guide>
        <p15:guide id="16" pos="3770">
          <p15:clr>
            <a:srgbClr val="A4A3A4"/>
          </p15:clr>
        </p15:guide>
        <p15:guide id="18" pos="3165">
          <p15:clr>
            <a:srgbClr val="A4A3A4"/>
          </p15:clr>
        </p15:guide>
        <p15:guide id="19" pos="2701">
          <p15:clr>
            <a:srgbClr val="A4A3A4"/>
          </p15:clr>
        </p15:guide>
        <p15:guide id="20" pos="2560">
          <p15:clr>
            <a:srgbClr val="A4A3A4"/>
          </p15:clr>
        </p15:guide>
        <p15:guide id="21" pos="2095">
          <p15:clr>
            <a:srgbClr val="A4A3A4"/>
          </p15:clr>
        </p15:guide>
        <p15:guide id="22" pos="1955">
          <p15:clr>
            <a:srgbClr val="A4A3A4"/>
          </p15:clr>
        </p15:guide>
        <p15:guide id="23" pos="1490">
          <p15:clr>
            <a:srgbClr val="A4A3A4"/>
          </p15:clr>
        </p15:guide>
        <p15:guide id="24" pos="1349">
          <p15:clr>
            <a:srgbClr val="A4A3A4"/>
          </p15:clr>
        </p15:guide>
        <p15:guide id="25" pos="885">
          <p15:clr>
            <a:srgbClr val="A4A3A4"/>
          </p15:clr>
        </p15:guide>
        <p15:guide id="26" pos="744">
          <p15:clr>
            <a:srgbClr val="A4A3A4"/>
          </p15:clr>
        </p15:guide>
        <p15:guide id="27" orient="horz" pos="767">
          <p15:clr>
            <a:srgbClr val="A4A3A4"/>
          </p15:clr>
        </p15:guide>
        <p15:guide id="28" orient="horz" pos="908">
          <p15:clr>
            <a:srgbClr val="A4A3A4"/>
          </p15:clr>
        </p15:guide>
        <p15:guide id="29" orient="horz" pos="1394">
          <p15:clr>
            <a:srgbClr val="A4A3A4"/>
          </p15:clr>
        </p15:guide>
        <p15:guide id="30" orient="horz" pos="1535">
          <p15:clr>
            <a:srgbClr val="A4A3A4"/>
          </p15:clr>
        </p15:guide>
        <p15:guide id="31" orient="horz" pos="2019">
          <p15:clr>
            <a:srgbClr val="A4A3A4"/>
          </p15:clr>
        </p15:guide>
        <p15:guide id="32" orient="horz" pos="2160">
          <p15:clr>
            <a:srgbClr val="A4A3A4"/>
          </p15:clr>
        </p15:guide>
        <p15:guide id="33" orient="horz" pos="2787">
          <p15:clr>
            <a:srgbClr val="A4A3A4"/>
          </p15:clr>
        </p15:guide>
        <p15:guide id="34" orient="horz" pos="2646">
          <p15:clr>
            <a:srgbClr val="A4A3A4"/>
          </p15:clr>
        </p15:guide>
        <p15:guide id="35" orient="horz" pos="3413">
          <p15:clr>
            <a:srgbClr val="A4A3A4"/>
          </p15:clr>
        </p15:guide>
        <p15:guide id="36" orient="horz" pos="3271" userDrawn="1">
          <p15:clr>
            <a:srgbClr val="A4A3A4"/>
          </p15:clr>
        </p15:guide>
        <p15:guide id="37" orient="horz" pos="626">
          <p15:clr>
            <a:srgbClr val="A4A3A4"/>
          </p15:clr>
        </p15:guide>
        <p15:guide id="49" pos="3306">
          <p15:clr>
            <a:srgbClr val="A4A3A4"/>
          </p15:clr>
        </p15:guide>
        <p15:guide id="50" orient="horz" pos="41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5509B0C3-1115-4B34-BD13-489780F17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697" y="2205051"/>
            <a:ext cx="9642230" cy="1089373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Modularization in Software</a:t>
            </a:r>
            <a:br>
              <a:rPr lang="en-US" sz="4400" b="1" dirty="0">
                <a:solidFill>
                  <a:schemeClr val="bg1"/>
                </a:solidFill>
              </a:rPr>
            </a:br>
            <a:r>
              <a:rPr lang="en-US" sz="3100" b="0" i="1" dirty="0">
                <a:solidFill>
                  <a:schemeClr val="bg1"/>
                </a:solidFill>
              </a:rPr>
              <a:t>– the enabler for the feature-selling business of tomorrow</a:t>
            </a:r>
            <a:endParaRPr lang="da-DK" sz="4400" i="1" dirty="0">
              <a:solidFill>
                <a:schemeClr val="bg1"/>
              </a:solidFill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152C8E7-435A-4C62-ACFD-CD5DC079F1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3697" y="3429000"/>
            <a:ext cx="8409753" cy="169164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dirty="0"/>
              <a:t>A teaser for The </a:t>
            </a:r>
            <a:r>
              <a:rPr lang="en-US" b="1" dirty="0"/>
              <a:t>Terma radar Challenge </a:t>
            </a:r>
          </a:p>
          <a:p>
            <a:pPr>
              <a:spcBef>
                <a:spcPts val="600"/>
              </a:spcBef>
            </a:pPr>
            <a:r>
              <a:rPr lang="en-US" dirty="0"/>
              <a:t>at </a:t>
            </a:r>
            <a:r>
              <a:rPr lang="en-US" b="1" dirty="0"/>
              <a:t>NEM Bi-annual </a:t>
            </a:r>
            <a:r>
              <a:rPr lang="en-US" dirty="0"/>
              <a:t>meeting on </a:t>
            </a:r>
            <a:r>
              <a:rPr lang="en-US" b="1" dirty="0"/>
              <a:t>8-9</a:t>
            </a:r>
            <a:r>
              <a:rPr lang="en-US" b="1" baseline="30000" dirty="0"/>
              <a:t> </a:t>
            </a:r>
            <a:r>
              <a:rPr lang="en-US" b="1" dirty="0"/>
              <a:t>October 2024</a:t>
            </a:r>
            <a:r>
              <a:rPr lang="en-US" dirty="0"/>
              <a:t> prepared by:</a:t>
            </a:r>
            <a:endParaRPr lang="en-US" sz="1400" i="1" dirty="0"/>
          </a:p>
          <a:p>
            <a:pPr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i="1" dirty="0"/>
              <a:t>Morten Helbo LUnd, Senior Architect, Radar Software</a:t>
            </a:r>
          </a:p>
          <a:p>
            <a:pPr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i="1" dirty="0"/>
              <a:t>Claus Tarnow Møller-Hundborg, Chief Architect, Radar</a:t>
            </a:r>
          </a:p>
          <a:p>
            <a:pPr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i="1" dirty="0"/>
              <a:t>Martin Elkjær, VP, Radar &amp; Hardware Systems, R&amp;D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A3863-5B2F-4E86-809B-D9376712CD1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2192000" y="6624000"/>
            <a:ext cx="440690" cy="234000"/>
          </a:xfrm>
        </p:spPr>
        <p:txBody>
          <a:bodyPr/>
          <a:lstStyle/>
          <a:p>
            <a:fld id="{72E60400-71B6-48E5-8677-3725578C4B1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29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A98D9-C2D5-E091-4A0C-89BF53F2367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204C99F-324E-4B3B-937E-991D1D1491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3DE060-F569-CBF8-C649-590C0316B259}"/>
              </a:ext>
            </a:extLst>
          </p:cNvPr>
          <p:cNvSpPr txBox="1"/>
          <p:nvPr/>
        </p:nvSpPr>
        <p:spPr>
          <a:xfrm>
            <a:off x="540688" y="1630021"/>
            <a:ext cx="3339548" cy="207529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</a:pPr>
            <a:r>
              <a:rPr lang="en-US" sz="1800" b="1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 Question</a:t>
            </a:r>
          </a:p>
          <a:p>
            <a:pPr marL="285750" indent="-285750"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Might the modular-approach </a:t>
            </a:r>
            <a:br>
              <a:rPr lang="en-US" sz="1800" b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1800" b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 the “balancing act” 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need to go from </a:t>
            </a:r>
            <a:r>
              <a:rPr lang="en-US" sz="1800" b="0" i="1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chaotic </a:t>
            </a:r>
            <a:r>
              <a:rPr lang="en-US" sz="1800" b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</a:t>
            </a:r>
            <a:r>
              <a:rPr lang="en-US" sz="1800" b="0" i="1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managed </a:t>
            </a:r>
            <a:r>
              <a:rPr lang="en-US" sz="1800" b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flexibility in the feature-/license-based business of the tomorrow?</a:t>
            </a:r>
          </a:p>
          <a:p>
            <a:pPr marL="285750" indent="-285750"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b="0" i="1" u="none" kern="1200" baseline="0" noProof="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2112AE-7F34-0068-F681-415122705618}"/>
              </a:ext>
            </a:extLst>
          </p:cNvPr>
          <p:cNvSpPr txBox="1"/>
          <p:nvPr/>
        </p:nvSpPr>
        <p:spPr>
          <a:xfrm>
            <a:off x="4343300" y="1630021"/>
            <a:ext cx="3600000" cy="207529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</a:pPr>
            <a:r>
              <a:rPr lang="en-US" sz="1800" b="1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Participants </a:t>
            </a:r>
            <a:r>
              <a:rPr lang="en-US" sz="140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(non-exhaustive)</a:t>
            </a:r>
          </a:p>
          <a:p>
            <a:pPr marL="285750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US" sz="1800" b="0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BD,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Sales, and R&amp;D Leaders</a:t>
            </a:r>
          </a:p>
          <a:p>
            <a:pPr marL="285750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Managers</a:t>
            </a:r>
          </a:p>
          <a:p>
            <a:pPr marL="285750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Platform/Product Architects</a:t>
            </a:r>
            <a:endParaRPr lang="en-US" sz="1800" b="0" i="0" u="none" kern="1200" baseline="0" noProof="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Modularization Experts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F03B19-0A55-F00A-F10F-125643554235}"/>
              </a:ext>
            </a:extLst>
          </p:cNvPr>
          <p:cNvSpPr txBox="1"/>
          <p:nvPr/>
        </p:nvSpPr>
        <p:spPr>
          <a:xfrm>
            <a:off x="8145912" y="1630020"/>
            <a:ext cx="3600000" cy="229273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</a:pPr>
            <a:r>
              <a:rPr lang="en-US" sz="1800" b="1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Agenda</a:t>
            </a:r>
            <a:r>
              <a:rPr lang="en-US" sz="1800" b="0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b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(11 AM-5 PM, Day 1of2)</a:t>
            </a:r>
            <a:endParaRPr lang="en-US" sz="1800" b="0" u="none" kern="1200" baseline="0" noProof="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Terma Intro incl. MOD History</a:t>
            </a:r>
          </a:p>
          <a:p>
            <a:pPr marL="285750" indent="-285750"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Lunch</a:t>
            </a:r>
          </a:p>
          <a:p>
            <a:pPr marL="285750" indent="-285750"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Terma Radar Challenge</a:t>
            </a:r>
          </a:p>
          <a:p>
            <a:pPr marL="742950" lvl="1" indent="-285750">
              <a:spcBef>
                <a:spcPts val="432"/>
              </a:spcBef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Radar business background </a:t>
            </a:r>
            <a:b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intro to challenges</a:t>
            </a:r>
          </a:p>
          <a:p>
            <a:pPr marL="742950" lvl="1" indent="-285750">
              <a:spcBef>
                <a:spcPts val="432"/>
              </a:spcBef>
              <a:buFont typeface="Courier New" panose="02070309020205020404" pitchFamily="49" charset="0"/>
              <a:buChar char="o"/>
            </a:pPr>
            <a:r>
              <a:rPr lang="en-US" sz="1400" b="0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Breakout in groups</a:t>
            </a:r>
          </a:p>
          <a:p>
            <a:pPr marL="742950" lvl="1" indent="-285750">
              <a:spcBef>
                <a:spcPts val="432"/>
              </a:spcBef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Recap and Take Aways</a:t>
            </a:r>
            <a:endParaRPr lang="en-US" b="0" i="0" u="none" kern="1200" baseline="0" noProof="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B963B84-7DC3-E770-8E61-2B7FB1FD02A5}"/>
              </a:ext>
            </a:extLst>
          </p:cNvPr>
          <p:cNvGrpSpPr/>
          <p:nvPr/>
        </p:nvGrpSpPr>
        <p:grpSpPr>
          <a:xfrm>
            <a:off x="11326809" y="357050"/>
            <a:ext cx="386918" cy="552466"/>
            <a:chOff x="11159760" y="5816887"/>
            <a:chExt cx="319767" cy="45658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4CB2BA1-A71C-3CC2-56EE-0E4F45128620}"/>
                </a:ext>
              </a:extLst>
            </p:cNvPr>
            <p:cNvSpPr/>
            <p:nvPr/>
          </p:nvSpPr>
          <p:spPr>
            <a:xfrm>
              <a:off x="11281089" y="6164594"/>
              <a:ext cx="17560" cy="56195"/>
            </a:xfrm>
            <a:custGeom>
              <a:avLst/>
              <a:gdLst>
                <a:gd name="connsiteX0" fmla="*/ 0 w 13581"/>
                <a:gd name="connsiteY0" fmla="*/ 0 h 43462"/>
                <a:gd name="connsiteX1" fmla="*/ 0 w 13581"/>
                <a:gd name="connsiteY1" fmla="*/ 43462 h 43462"/>
                <a:gd name="connsiteX2" fmla="*/ 13582 w 13581"/>
                <a:gd name="connsiteY2" fmla="*/ 21731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3462">
                  <a:moveTo>
                    <a:pt x="0" y="0"/>
                  </a:moveTo>
                  <a:lnTo>
                    <a:pt x="0" y="43462"/>
                  </a:lnTo>
                  <a:lnTo>
                    <a:pt x="13582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CB46E3F-47A5-D86D-9217-848FA67ABCDE}"/>
                </a:ext>
              </a:extLst>
            </p:cNvPr>
            <p:cNvSpPr/>
            <p:nvPr/>
          </p:nvSpPr>
          <p:spPr>
            <a:xfrm>
              <a:off x="11281089" y="6071522"/>
              <a:ext cx="17560" cy="56195"/>
            </a:xfrm>
            <a:custGeom>
              <a:avLst/>
              <a:gdLst>
                <a:gd name="connsiteX0" fmla="*/ 0 w 13581"/>
                <a:gd name="connsiteY0" fmla="*/ 0 h 43462"/>
                <a:gd name="connsiteX1" fmla="*/ 0 w 13581"/>
                <a:gd name="connsiteY1" fmla="*/ 43462 h 43462"/>
                <a:gd name="connsiteX2" fmla="*/ 13582 w 13581"/>
                <a:gd name="connsiteY2" fmla="*/ 21731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3462">
                  <a:moveTo>
                    <a:pt x="0" y="0"/>
                  </a:moveTo>
                  <a:lnTo>
                    <a:pt x="0" y="43462"/>
                  </a:lnTo>
                  <a:lnTo>
                    <a:pt x="13582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1569D80-334F-EC70-B35E-E1B7871BE755}"/>
                </a:ext>
              </a:extLst>
            </p:cNvPr>
            <p:cNvSpPr/>
            <p:nvPr/>
          </p:nvSpPr>
          <p:spPr>
            <a:xfrm>
              <a:off x="11281089" y="5980204"/>
              <a:ext cx="17560" cy="56195"/>
            </a:xfrm>
            <a:custGeom>
              <a:avLst/>
              <a:gdLst>
                <a:gd name="connsiteX0" fmla="*/ 13582 w 13581"/>
                <a:gd name="connsiteY0" fmla="*/ 21731 h 43462"/>
                <a:gd name="connsiteX1" fmla="*/ 0 w 13581"/>
                <a:gd name="connsiteY1" fmla="*/ 0 h 43462"/>
                <a:gd name="connsiteX2" fmla="*/ 0 w 13581"/>
                <a:gd name="connsiteY2" fmla="*/ 43462 h 43462"/>
                <a:gd name="connsiteX3" fmla="*/ 0 w 13581"/>
                <a:gd name="connsiteY3" fmla="*/ 4346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1" h="43462">
                  <a:moveTo>
                    <a:pt x="13582" y="21731"/>
                  </a:moveTo>
                  <a:lnTo>
                    <a:pt x="0" y="0"/>
                  </a:lnTo>
                  <a:lnTo>
                    <a:pt x="0" y="43462"/>
                  </a:lnTo>
                  <a:lnTo>
                    <a:pt x="0" y="43462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31938DE-A44C-F5BC-8FA3-68C06BD452DC}"/>
                </a:ext>
              </a:extLst>
            </p:cNvPr>
            <p:cNvSpPr/>
            <p:nvPr/>
          </p:nvSpPr>
          <p:spPr>
            <a:xfrm>
              <a:off x="11289868" y="6115423"/>
              <a:ext cx="35121" cy="61462"/>
            </a:xfrm>
            <a:custGeom>
              <a:avLst/>
              <a:gdLst>
                <a:gd name="connsiteX0" fmla="*/ 13582 w 27163"/>
                <a:gd name="connsiteY0" fmla="*/ 47537 h 47536"/>
                <a:gd name="connsiteX1" fmla="*/ 27164 w 27163"/>
                <a:gd name="connsiteY1" fmla="*/ 23089 h 47536"/>
                <a:gd name="connsiteX2" fmla="*/ 13582 w 27163"/>
                <a:gd name="connsiteY2" fmla="*/ 0 h 47536"/>
                <a:gd name="connsiteX3" fmla="*/ 0 w 27163"/>
                <a:gd name="connsiteY3" fmla="*/ 23089 h 4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63" h="47536">
                  <a:moveTo>
                    <a:pt x="13582" y="47537"/>
                  </a:moveTo>
                  <a:lnTo>
                    <a:pt x="27164" y="23089"/>
                  </a:lnTo>
                  <a:lnTo>
                    <a:pt x="13582" y="0"/>
                  </a:lnTo>
                  <a:lnTo>
                    <a:pt x="0" y="23089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02E0278-EF11-94F9-4C22-A543273C5417}"/>
                </a:ext>
              </a:extLst>
            </p:cNvPr>
            <p:cNvSpPr/>
            <p:nvPr/>
          </p:nvSpPr>
          <p:spPr>
            <a:xfrm>
              <a:off x="11291626" y="6024106"/>
              <a:ext cx="33365" cy="56195"/>
            </a:xfrm>
            <a:custGeom>
              <a:avLst/>
              <a:gdLst>
                <a:gd name="connsiteX0" fmla="*/ 12224 w 25805"/>
                <a:gd name="connsiteY0" fmla="*/ 0 h 43462"/>
                <a:gd name="connsiteX1" fmla="*/ 0 w 25805"/>
                <a:gd name="connsiteY1" fmla="*/ 20373 h 43462"/>
                <a:gd name="connsiteX2" fmla="*/ 13582 w 25805"/>
                <a:gd name="connsiteY2" fmla="*/ 43462 h 43462"/>
                <a:gd name="connsiteX3" fmla="*/ 25806 w 25805"/>
                <a:gd name="connsiteY3" fmla="*/ 23089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05" h="43462">
                  <a:moveTo>
                    <a:pt x="12224" y="0"/>
                  </a:moveTo>
                  <a:lnTo>
                    <a:pt x="0" y="20373"/>
                  </a:lnTo>
                  <a:lnTo>
                    <a:pt x="13582" y="43462"/>
                  </a:lnTo>
                  <a:lnTo>
                    <a:pt x="25806" y="23089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704B0BB-B864-E22C-9D77-2DEC64FCD41E}"/>
                </a:ext>
              </a:extLst>
            </p:cNvPr>
            <p:cNvSpPr/>
            <p:nvPr/>
          </p:nvSpPr>
          <p:spPr>
            <a:xfrm>
              <a:off x="11286357" y="6208497"/>
              <a:ext cx="42145" cy="35121"/>
            </a:xfrm>
            <a:custGeom>
              <a:avLst/>
              <a:gdLst>
                <a:gd name="connsiteX0" fmla="*/ 0 w 32596"/>
                <a:gd name="connsiteY0" fmla="*/ 27164 h 27163"/>
                <a:gd name="connsiteX1" fmla="*/ 32597 w 32596"/>
                <a:gd name="connsiteY1" fmla="*/ 27164 h 27163"/>
                <a:gd name="connsiteX2" fmla="*/ 16298 w 32596"/>
                <a:gd name="connsiteY2" fmla="*/ 0 h 2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6" h="27163">
                  <a:moveTo>
                    <a:pt x="0" y="27164"/>
                  </a:moveTo>
                  <a:lnTo>
                    <a:pt x="32597" y="27164"/>
                  </a:lnTo>
                  <a:lnTo>
                    <a:pt x="16298" y="0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ACB5D5-8412-3C4A-1E3A-670447363164}"/>
                </a:ext>
              </a:extLst>
            </p:cNvPr>
            <p:cNvSpPr/>
            <p:nvPr/>
          </p:nvSpPr>
          <p:spPr>
            <a:xfrm>
              <a:off x="11316210" y="6164594"/>
              <a:ext cx="17560" cy="54438"/>
            </a:xfrm>
            <a:custGeom>
              <a:avLst/>
              <a:gdLst>
                <a:gd name="connsiteX0" fmla="*/ 13582 w 13581"/>
                <a:gd name="connsiteY0" fmla="*/ 42104 h 42103"/>
                <a:gd name="connsiteX1" fmla="*/ 13582 w 13581"/>
                <a:gd name="connsiteY1" fmla="*/ 0 h 42103"/>
                <a:gd name="connsiteX2" fmla="*/ 0 w 13581"/>
                <a:gd name="connsiteY2" fmla="*/ 21731 h 42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2103">
                  <a:moveTo>
                    <a:pt x="13582" y="42104"/>
                  </a:moveTo>
                  <a:lnTo>
                    <a:pt x="13582" y="0"/>
                  </a:lnTo>
                  <a:lnTo>
                    <a:pt x="0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7707D8-E6B8-45D1-D373-7123A4CA42DA}"/>
                </a:ext>
              </a:extLst>
            </p:cNvPr>
            <p:cNvSpPr/>
            <p:nvPr/>
          </p:nvSpPr>
          <p:spPr>
            <a:xfrm>
              <a:off x="11286357" y="5957375"/>
              <a:ext cx="42145" cy="33365"/>
            </a:xfrm>
            <a:custGeom>
              <a:avLst/>
              <a:gdLst>
                <a:gd name="connsiteX0" fmla="*/ 16298 w 32596"/>
                <a:gd name="connsiteY0" fmla="*/ 25806 h 25805"/>
                <a:gd name="connsiteX1" fmla="*/ 32597 w 32596"/>
                <a:gd name="connsiteY1" fmla="*/ 0 h 25805"/>
                <a:gd name="connsiteX2" fmla="*/ 0 w 32596"/>
                <a:gd name="connsiteY2" fmla="*/ 0 h 2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6" h="25805">
                  <a:moveTo>
                    <a:pt x="16298" y="25806"/>
                  </a:moveTo>
                  <a:lnTo>
                    <a:pt x="3259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EA2EB50-5F66-EFDC-9811-8E38CB6B2EF3}"/>
                </a:ext>
              </a:extLst>
            </p:cNvPr>
            <p:cNvSpPr/>
            <p:nvPr/>
          </p:nvSpPr>
          <p:spPr>
            <a:xfrm>
              <a:off x="11317967" y="5980204"/>
              <a:ext cx="15804" cy="50926"/>
            </a:xfrm>
            <a:custGeom>
              <a:avLst/>
              <a:gdLst>
                <a:gd name="connsiteX0" fmla="*/ 12224 w 12223"/>
                <a:gd name="connsiteY0" fmla="*/ 39388 h 39387"/>
                <a:gd name="connsiteX1" fmla="*/ 12224 w 12223"/>
                <a:gd name="connsiteY1" fmla="*/ 0 h 39387"/>
                <a:gd name="connsiteX2" fmla="*/ 0 w 12223"/>
                <a:gd name="connsiteY2" fmla="*/ 20373 h 3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3" h="39387">
                  <a:moveTo>
                    <a:pt x="12224" y="39388"/>
                  </a:moveTo>
                  <a:lnTo>
                    <a:pt x="12224" y="0"/>
                  </a:lnTo>
                  <a:lnTo>
                    <a:pt x="0" y="20373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D7419D8-3D30-4228-727B-06B4AB8DADE0}"/>
                </a:ext>
              </a:extLst>
            </p:cNvPr>
            <p:cNvSpPr/>
            <p:nvPr/>
          </p:nvSpPr>
          <p:spPr>
            <a:xfrm>
              <a:off x="11319723" y="6071522"/>
              <a:ext cx="14048" cy="47414"/>
            </a:xfrm>
            <a:custGeom>
              <a:avLst/>
              <a:gdLst>
                <a:gd name="connsiteX0" fmla="*/ 10866 w 10865"/>
                <a:gd name="connsiteY0" fmla="*/ 36671 h 36671"/>
                <a:gd name="connsiteX1" fmla="*/ 10866 w 10865"/>
                <a:gd name="connsiteY1" fmla="*/ 0 h 36671"/>
                <a:gd name="connsiteX2" fmla="*/ 0 w 10865"/>
                <a:gd name="connsiteY2" fmla="*/ 19015 h 3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65" h="36671">
                  <a:moveTo>
                    <a:pt x="10866" y="36671"/>
                  </a:moveTo>
                  <a:lnTo>
                    <a:pt x="10866" y="0"/>
                  </a:lnTo>
                  <a:lnTo>
                    <a:pt x="0" y="19015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C8E011A-3A54-4DE7-2765-F8B67C7CDCEE}"/>
                </a:ext>
              </a:extLst>
            </p:cNvPr>
            <p:cNvSpPr/>
            <p:nvPr/>
          </p:nvSpPr>
          <p:spPr>
            <a:xfrm>
              <a:off x="11159760" y="5816887"/>
              <a:ext cx="319767" cy="456584"/>
            </a:xfrm>
            <a:custGeom>
              <a:avLst/>
              <a:gdLst>
                <a:gd name="connsiteX0" fmla="*/ 241881 w 247313"/>
                <a:gd name="connsiteY0" fmla="*/ 6791 h 353130"/>
                <a:gd name="connsiteX1" fmla="*/ 228299 w 247313"/>
                <a:gd name="connsiteY1" fmla="*/ 0 h 353130"/>
                <a:gd name="connsiteX2" fmla="*/ 228299 w 247313"/>
                <a:gd name="connsiteY2" fmla="*/ 0 h 353130"/>
                <a:gd name="connsiteX3" fmla="*/ 80256 w 247313"/>
                <a:gd name="connsiteY3" fmla="*/ 40746 h 353130"/>
                <a:gd name="connsiteX4" fmla="*/ 13704 w 247313"/>
                <a:gd name="connsiteY4" fmla="*/ 61119 h 353130"/>
                <a:gd name="connsiteX5" fmla="*/ 1481 w 247313"/>
                <a:gd name="connsiteY5" fmla="*/ 63835 h 353130"/>
                <a:gd name="connsiteX6" fmla="*/ 2839 w 247313"/>
                <a:gd name="connsiteY6" fmla="*/ 74701 h 353130"/>
                <a:gd name="connsiteX7" fmla="*/ 13704 w 247313"/>
                <a:gd name="connsiteY7" fmla="*/ 78775 h 353130"/>
                <a:gd name="connsiteX8" fmla="*/ 96554 w 247313"/>
                <a:gd name="connsiteY8" fmla="*/ 58402 h 353130"/>
                <a:gd name="connsiteX9" fmla="*/ 108778 w 247313"/>
                <a:gd name="connsiteY9" fmla="*/ 58402 h 353130"/>
                <a:gd name="connsiteX10" fmla="*/ 108778 w 247313"/>
                <a:gd name="connsiteY10" fmla="*/ 61119 h 353130"/>
                <a:gd name="connsiteX11" fmla="*/ 97912 w 247313"/>
                <a:gd name="connsiteY11" fmla="*/ 61119 h 353130"/>
                <a:gd name="connsiteX12" fmla="*/ 95196 w 247313"/>
                <a:gd name="connsiteY12" fmla="*/ 63835 h 353130"/>
                <a:gd name="connsiteX13" fmla="*/ 95196 w 247313"/>
                <a:gd name="connsiteY13" fmla="*/ 71984 h 353130"/>
                <a:gd name="connsiteX14" fmla="*/ 99271 w 247313"/>
                <a:gd name="connsiteY14" fmla="*/ 78775 h 353130"/>
                <a:gd name="connsiteX15" fmla="*/ 93838 w 247313"/>
                <a:gd name="connsiteY15" fmla="*/ 85566 h 353130"/>
                <a:gd name="connsiteX16" fmla="*/ 88405 w 247313"/>
                <a:gd name="connsiteY16" fmla="*/ 90999 h 353130"/>
                <a:gd name="connsiteX17" fmla="*/ 88405 w 247313"/>
                <a:gd name="connsiteY17" fmla="*/ 90999 h 353130"/>
                <a:gd name="connsiteX18" fmla="*/ 82972 w 247313"/>
                <a:gd name="connsiteY18" fmla="*/ 90999 h 353130"/>
                <a:gd name="connsiteX19" fmla="*/ 77540 w 247313"/>
                <a:gd name="connsiteY19" fmla="*/ 96432 h 353130"/>
                <a:gd name="connsiteX20" fmla="*/ 77540 w 247313"/>
                <a:gd name="connsiteY20" fmla="*/ 332757 h 353130"/>
                <a:gd name="connsiteX21" fmla="*/ 68032 w 247313"/>
                <a:gd name="connsiteY21" fmla="*/ 338190 h 353130"/>
                <a:gd name="connsiteX22" fmla="*/ 68032 w 247313"/>
                <a:gd name="connsiteY22" fmla="*/ 353130 h 353130"/>
                <a:gd name="connsiteX23" fmla="*/ 160389 w 247313"/>
                <a:gd name="connsiteY23" fmla="*/ 353130 h 353130"/>
                <a:gd name="connsiteX24" fmla="*/ 160389 w 247313"/>
                <a:gd name="connsiteY24" fmla="*/ 338190 h 353130"/>
                <a:gd name="connsiteX25" fmla="*/ 153598 w 247313"/>
                <a:gd name="connsiteY25" fmla="*/ 332757 h 353130"/>
                <a:gd name="connsiteX26" fmla="*/ 153598 w 247313"/>
                <a:gd name="connsiteY26" fmla="*/ 96432 h 353130"/>
                <a:gd name="connsiteX27" fmla="*/ 148166 w 247313"/>
                <a:gd name="connsiteY27" fmla="*/ 90999 h 353130"/>
                <a:gd name="connsiteX28" fmla="*/ 142733 w 247313"/>
                <a:gd name="connsiteY28" fmla="*/ 90999 h 353130"/>
                <a:gd name="connsiteX29" fmla="*/ 137300 w 247313"/>
                <a:gd name="connsiteY29" fmla="*/ 85566 h 353130"/>
                <a:gd name="connsiteX30" fmla="*/ 131867 w 247313"/>
                <a:gd name="connsiteY30" fmla="*/ 78775 h 353130"/>
                <a:gd name="connsiteX31" fmla="*/ 135942 w 247313"/>
                <a:gd name="connsiteY31" fmla="*/ 71984 h 353130"/>
                <a:gd name="connsiteX32" fmla="*/ 135942 w 247313"/>
                <a:gd name="connsiteY32" fmla="*/ 65193 h 353130"/>
                <a:gd name="connsiteX33" fmla="*/ 133225 w 247313"/>
                <a:gd name="connsiteY33" fmla="*/ 62477 h 353130"/>
                <a:gd name="connsiteX34" fmla="*/ 121002 w 247313"/>
                <a:gd name="connsiteY34" fmla="*/ 62477 h 353130"/>
                <a:gd name="connsiteX35" fmla="*/ 121002 w 247313"/>
                <a:gd name="connsiteY35" fmla="*/ 58402 h 353130"/>
                <a:gd name="connsiteX36" fmla="*/ 137300 w 247313"/>
                <a:gd name="connsiteY36" fmla="*/ 50253 h 353130"/>
                <a:gd name="connsiteX37" fmla="*/ 145449 w 247313"/>
                <a:gd name="connsiteY37" fmla="*/ 46179 h 353130"/>
                <a:gd name="connsiteX38" fmla="*/ 229657 w 247313"/>
                <a:gd name="connsiteY38" fmla="*/ 28522 h 353130"/>
                <a:gd name="connsiteX39" fmla="*/ 235090 w 247313"/>
                <a:gd name="connsiteY39" fmla="*/ 28522 h 353130"/>
                <a:gd name="connsiteX40" fmla="*/ 243239 w 247313"/>
                <a:gd name="connsiteY40" fmla="*/ 27164 h 353130"/>
                <a:gd name="connsiteX41" fmla="*/ 247314 w 247313"/>
                <a:gd name="connsiteY41" fmla="*/ 17657 h 353130"/>
                <a:gd name="connsiteX42" fmla="*/ 241881 w 247313"/>
                <a:gd name="connsiteY42" fmla="*/ 6791 h 353130"/>
                <a:gd name="connsiteX43" fmla="*/ 93838 w 247313"/>
                <a:gd name="connsiteY43" fmla="*/ 126312 h 353130"/>
                <a:gd name="connsiteX44" fmla="*/ 106062 w 247313"/>
                <a:gd name="connsiteY44" fmla="*/ 148043 h 353130"/>
                <a:gd name="connsiteX45" fmla="*/ 93838 w 247313"/>
                <a:gd name="connsiteY45" fmla="*/ 169774 h 353130"/>
                <a:gd name="connsiteX46" fmla="*/ 93838 w 247313"/>
                <a:gd name="connsiteY46" fmla="*/ 169774 h 353130"/>
                <a:gd name="connsiteX47" fmla="*/ 93838 w 247313"/>
                <a:gd name="connsiteY47" fmla="*/ 126312 h 353130"/>
                <a:gd name="connsiteX48" fmla="*/ 101987 w 247313"/>
                <a:gd name="connsiteY48" fmla="*/ 180640 h 353130"/>
                <a:gd name="connsiteX49" fmla="*/ 114211 w 247313"/>
                <a:gd name="connsiteY49" fmla="*/ 158909 h 353130"/>
                <a:gd name="connsiteX50" fmla="*/ 127793 w 247313"/>
                <a:gd name="connsiteY50" fmla="*/ 181998 h 353130"/>
                <a:gd name="connsiteX51" fmla="*/ 115569 w 247313"/>
                <a:gd name="connsiteY51" fmla="*/ 202371 h 353130"/>
                <a:gd name="connsiteX52" fmla="*/ 101987 w 247313"/>
                <a:gd name="connsiteY52" fmla="*/ 180640 h 353130"/>
                <a:gd name="connsiteX53" fmla="*/ 127793 w 247313"/>
                <a:gd name="connsiteY53" fmla="*/ 253982 h 353130"/>
                <a:gd name="connsiteX54" fmla="*/ 114211 w 247313"/>
                <a:gd name="connsiteY54" fmla="*/ 277071 h 353130"/>
                <a:gd name="connsiteX55" fmla="*/ 100629 w 247313"/>
                <a:gd name="connsiteY55" fmla="*/ 253982 h 353130"/>
                <a:gd name="connsiteX56" fmla="*/ 114211 w 247313"/>
                <a:gd name="connsiteY56" fmla="*/ 230893 h 353130"/>
                <a:gd name="connsiteX57" fmla="*/ 127793 w 247313"/>
                <a:gd name="connsiteY57" fmla="*/ 253982 h 353130"/>
                <a:gd name="connsiteX58" fmla="*/ 93838 w 247313"/>
                <a:gd name="connsiteY58" fmla="*/ 196938 h 353130"/>
                <a:gd name="connsiteX59" fmla="*/ 106062 w 247313"/>
                <a:gd name="connsiteY59" fmla="*/ 218669 h 353130"/>
                <a:gd name="connsiteX60" fmla="*/ 93838 w 247313"/>
                <a:gd name="connsiteY60" fmla="*/ 240400 h 353130"/>
                <a:gd name="connsiteX61" fmla="*/ 93838 w 247313"/>
                <a:gd name="connsiteY61" fmla="*/ 196938 h 353130"/>
                <a:gd name="connsiteX62" fmla="*/ 93838 w 247313"/>
                <a:gd name="connsiteY62" fmla="*/ 268922 h 353130"/>
                <a:gd name="connsiteX63" fmla="*/ 106062 w 247313"/>
                <a:gd name="connsiteY63" fmla="*/ 290653 h 353130"/>
                <a:gd name="connsiteX64" fmla="*/ 93838 w 247313"/>
                <a:gd name="connsiteY64" fmla="*/ 312384 h 353130"/>
                <a:gd name="connsiteX65" fmla="*/ 93838 w 247313"/>
                <a:gd name="connsiteY65" fmla="*/ 268922 h 353130"/>
                <a:gd name="connsiteX66" fmla="*/ 97912 w 247313"/>
                <a:gd name="connsiteY66" fmla="*/ 330041 h 353130"/>
                <a:gd name="connsiteX67" fmla="*/ 114211 w 247313"/>
                <a:gd name="connsiteY67" fmla="*/ 301519 h 353130"/>
                <a:gd name="connsiteX68" fmla="*/ 130509 w 247313"/>
                <a:gd name="connsiteY68" fmla="*/ 330041 h 353130"/>
                <a:gd name="connsiteX69" fmla="*/ 97912 w 247313"/>
                <a:gd name="connsiteY69" fmla="*/ 330041 h 353130"/>
                <a:gd name="connsiteX70" fmla="*/ 134584 w 247313"/>
                <a:gd name="connsiteY70" fmla="*/ 311026 h 353130"/>
                <a:gd name="connsiteX71" fmla="*/ 122360 w 247313"/>
                <a:gd name="connsiteY71" fmla="*/ 289295 h 353130"/>
                <a:gd name="connsiteX72" fmla="*/ 134584 w 247313"/>
                <a:gd name="connsiteY72" fmla="*/ 267564 h 353130"/>
                <a:gd name="connsiteX73" fmla="*/ 134584 w 247313"/>
                <a:gd name="connsiteY73" fmla="*/ 311026 h 353130"/>
                <a:gd name="connsiteX74" fmla="*/ 134584 w 247313"/>
                <a:gd name="connsiteY74" fmla="*/ 233609 h 353130"/>
                <a:gd name="connsiteX75" fmla="*/ 123718 w 247313"/>
                <a:gd name="connsiteY75" fmla="*/ 215953 h 353130"/>
                <a:gd name="connsiteX76" fmla="*/ 134584 w 247313"/>
                <a:gd name="connsiteY76" fmla="*/ 196938 h 353130"/>
                <a:gd name="connsiteX77" fmla="*/ 134584 w 247313"/>
                <a:gd name="connsiteY77" fmla="*/ 233609 h 353130"/>
                <a:gd name="connsiteX78" fmla="*/ 134584 w 247313"/>
                <a:gd name="connsiteY78" fmla="*/ 126312 h 353130"/>
                <a:gd name="connsiteX79" fmla="*/ 134584 w 247313"/>
                <a:gd name="connsiteY79" fmla="*/ 165700 h 353130"/>
                <a:gd name="connsiteX80" fmla="*/ 122360 w 247313"/>
                <a:gd name="connsiteY80" fmla="*/ 146685 h 353130"/>
                <a:gd name="connsiteX81" fmla="*/ 134584 w 247313"/>
                <a:gd name="connsiteY81" fmla="*/ 126312 h 353130"/>
                <a:gd name="connsiteX82" fmla="*/ 130509 w 247313"/>
                <a:gd name="connsiteY82" fmla="*/ 108655 h 353130"/>
                <a:gd name="connsiteX83" fmla="*/ 114211 w 247313"/>
                <a:gd name="connsiteY83" fmla="*/ 135819 h 353130"/>
                <a:gd name="connsiteX84" fmla="*/ 97912 w 247313"/>
                <a:gd name="connsiteY84" fmla="*/ 108655 h 353130"/>
                <a:gd name="connsiteX85" fmla="*/ 130509 w 247313"/>
                <a:gd name="connsiteY85" fmla="*/ 108655 h 35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47313" h="353130">
                  <a:moveTo>
                    <a:pt x="241881" y="6791"/>
                  </a:moveTo>
                  <a:cubicBezTo>
                    <a:pt x="237806" y="4075"/>
                    <a:pt x="228299" y="0"/>
                    <a:pt x="228299" y="0"/>
                  </a:cubicBezTo>
                  <a:lnTo>
                    <a:pt x="228299" y="0"/>
                  </a:lnTo>
                  <a:cubicBezTo>
                    <a:pt x="225583" y="1358"/>
                    <a:pt x="130509" y="27164"/>
                    <a:pt x="80256" y="40746"/>
                  </a:cubicBezTo>
                  <a:cubicBezTo>
                    <a:pt x="58525" y="47537"/>
                    <a:pt x="35436" y="54328"/>
                    <a:pt x="13704" y="61119"/>
                  </a:cubicBezTo>
                  <a:cubicBezTo>
                    <a:pt x="9630" y="61119"/>
                    <a:pt x="5555" y="59761"/>
                    <a:pt x="1481" y="63835"/>
                  </a:cubicBezTo>
                  <a:cubicBezTo>
                    <a:pt x="-1236" y="67910"/>
                    <a:pt x="122" y="71984"/>
                    <a:pt x="2839" y="74701"/>
                  </a:cubicBezTo>
                  <a:cubicBezTo>
                    <a:pt x="5555" y="78775"/>
                    <a:pt x="8272" y="77417"/>
                    <a:pt x="13704" y="78775"/>
                  </a:cubicBezTo>
                  <a:cubicBezTo>
                    <a:pt x="15063" y="78775"/>
                    <a:pt x="74823" y="63835"/>
                    <a:pt x="96554" y="58402"/>
                  </a:cubicBezTo>
                  <a:cubicBezTo>
                    <a:pt x="101987" y="57044"/>
                    <a:pt x="103345" y="58402"/>
                    <a:pt x="108778" y="58402"/>
                  </a:cubicBezTo>
                  <a:cubicBezTo>
                    <a:pt x="108778" y="58402"/>
                    <a:pt x="108778" y="59761"/>
                    <a:pt x="108778" y="61119"/>
                  </a:cubicBezTo>
                  <a:lnTo>
                    <a:pt x="97912" y="61119"/>
                  </a:lnTo>
                  <a:cubicBezTo>
                    <a:pt x="95196" y="61119"/>
                    <a:pt x="95196" y="62477"/>
                    <a:pt x="95196" y="63835"/>
                  </a:cubicBezTo>
                  <a:lnTo>
                    <a:pt x="95196" y="71984"/>
                  </a:lnTo>
                  <a:cubicBezTo>
                    <a:pt x="95196" y="73342"/>
                    <a:pt x="99271" y="74701"/>
                    <a:pt x="99271" y="78775"/>
                  </a:cubicBezTo>
                  <a:cubicBezTo>
                    <a:pt x="99271" y="82850"/>
                    <a:pt x="96554" y="84208"/>
                    <a:pt x="93838" y="85566"/>
                  </a:cubicBezTo>
                  <a:cubicBezTo>
                    <a:pt x="91121" y="85566"/>
                    <a:pt x="88405" y="86924"/>
                    <a:pt x="88405" y="90999"/>
                  </a:cubicBezTo>
                  <a:lnTo>
                    <a:pt x="88405" y="90999"/>
                  </a:lnTo>
                  <a:lnTo>
                    <a:pt x="82972" y="90999"/>
                  </a:lnTo>
                  <a:cubicBezTo>
                    <a:pt x="80256" y="90999"/>
                    <a:pt x="77540" y="93715"/>
                    <a:pt x="77540" y="96432"/>
                  </a:cubicBezTo>
                  <a:lnTo>
                    <a:pt x="77540" y="332757"/>
                  </a:lnTo>
                  <a:lnTo>
                    <a:pt x="68032" y="338190"/>
                  </a:lnTo>
                  <a:lnTo>
                    <a:pt x="68032" y="353130"/>
                  </a:lnTo>
                  <a:lnTo>
                    <a:pt x="160389" y="353130"/>
                  </a:lnTo>
                  <a:lnTo>
                    <a:pt x="160389" y="338190"/>
                  </a:lnTo>
                  <a:lnTo>
                    <a:pt x="153598" y="332757"/>
                  </a:lnTo>
                  <a:lnTo>
                    <a:pt x="153598" y="96432"/>
                  </a:lnTo>
                  <a:cubicBezTo>
                    <a:pt x="153598" y="93715"/>
                    <a:pt x="150882" y="90999"/>
                    <a:pt x="148166" y="90999"/>
                  </a:cubicBezTo>
                  <a:lnTo>
                    <a:pt x="142733" y="90999"/>
                  </a:lnTo>
                  <a:cubicBezTo>
                    <a:pt x="142733" y="86924"/>
                    <a:pt x="140016" y="85566"/>
                    <a:pt x="137300" y="85566"/>
                  </a:cubicBezTo>
                  <a:cubicBezTo>
                    <a:pt x="134584" y="85566"/>
                    <a:pt x="131867" y="82850"/>
                    <a:pt x="131867" y="78775"/>
                  </a:cubicBezTo>
                  <a:cubicBezTo>
                    <a:pt x="131867" y="74701"/>
                    <a:pt x="135942" y="73342"/>
                    <a:pt x="135942" y="71984"/>
                  </a:cubicBezTo>
                  <a:lnTo>
                    <a:pt x="135942" y="65193"/>
                  </a:lnTo>
                  <a:cubicBezTo>
                    <a:pt x="135942" y="62477"/>
                    <a:pt x="134584" y="62477"/>
                    <a:pt x="133225" y="62477"/>
                  </a:cubicBezTo>
                  <a:lnTo>
                    <a:pt x="121002" y="62477"/>
                  </a:lnTo>
                  <a:cubicBezTo>
                    <a:pt x="121002" y="61119"/>
                    <a:pt x="121002" y="58402"/>
                    <a:pt x="121002" y="58402"/>
                  </a:cubicBezTo>
                  <a:cubicBezTo>
                    <a:pt x="126434" y="55686"/>
                    <a:pt x="131867" y="52970"/>
                    <a:pt x="137300" y="50253"/>
                  </a:cubicBezTo>
                  <a:cubicBezTo>
                    <a:pt x="140016" y="48895"/>
                    <a:pt x="142733" y="47537"/>
                    <a:pt x="145449" y="46179"/>
                  </a:cubicBezTo>
                  <a:cubicBezTo>
                    <a:pt x="179404" y="38029"/>
                    <a:pt x="194344" y="35313"/>
                    <a:pt x="229657" y="28522"/>
                  </a:cubicBezTo>
                  <a:cubicBezTo>
                    <a:pt x="231015" y="28522"/>
                    <a:pt x="233732" y="27164"/>
                    <a:pt x="235090" y="28522"/>
                  </a:cubicBezTo>
                  <a:cubicBezTo>
                    <a:pt x="239165" y="29880"/>
                    <a:pt x="240523" y="29880"/>
                    <a:pt x="243239" y="27164"/>
                  </a:cubicBezTo>
                  <a:cubicBezTo>
                    <a:pt x="245956" y="24447"/>
                    <a:pt x="247314" y="21731"/>
                    <a:pt x="247314" y="17657"/>
                  </a:cubicBezTo>
                  <a:cubicBezTo>
                    <a:pt x="247314" y="13582"/>
                    <a:pt x="245956" y="9507"/>
                    <a:pt x="241881" y="6791"/>
                  </a:cubicBezTo>
                  <a:close/>
                  <a:moveTo>
                    <a:pt x="93838" y="126312"/>
                  </a:moveTo>
                  <a:lnTo>
                    <a:pt x="106062" y="148043"/>
                  </a:lnTo>
                  <a:lnTo>
                    <a:pt x="93838" y="169774"/>
                  </a:lnTo>
                  <a:lnTo>
                    <a:pt x="93838" y="169774"/>
                  </a:lnTo>
                  <a:lnTo>
                    <a:pt x="93838" y="126312"/>
                  </a:lnTo>
                  <a:close/>
                  <a:moveTo>
                    <a:pt x="101987" y="180640"/>
                  </a:moveTo>
                  <a:lnTo>
                    <a:pt x="114211" y="158909"/>
                  </a:lnTo>
                  <a:lnTo>
                    <a:pt x="127793" y="181998"/>
                  </a:lnTo>
                  <a:lnTo>
                    <a:pt x="115569" y="202371"/>
                  </a:lnTo>
                  <a:lnTo>
                    <a:pt x="101987" y="180640"/>
                  </a:lnTo>
                  <a:close/>
                  <a:moveTo>
                    <a:pt x="127793" y="253982"/>
                  </a:moveTo>
                  <a:lnTo>
                    <a:pt x="114211" y="277071"/>
                  </a:lnTo>
                  <a:lnTo>
                    <a:pt x="100629" y="253982"/>
                  </a:lnTo>
                  <a:lnTo>
                    <a:pt x="114211" y="230893"/>
                  </a:lnTo>
                  <a:lnTo>
                    <a:pt x="127793" y="253982"/>
                  </a:lnTo>
                  <a:close/>
                  <a:moveTo>
                    <a:pt x="93838" y="196938"/>
                  </a:moveTo>
                  <a:lnTo>
                    <a:pt x="106062" y="218669"/>
                  </a:lnTo>
                  <a:lnTo>
                    <a:pt x="93838" y="240400"/>
                  </a:lnTo>
                  <a:lnTo>
                    <a:pt x="93838" y="196938"/>
                  </a:lnTo>
                  <a:close/>
                  <a:moveTo>
                    <a:pt x="93838" y="268922"/>
                  </a:moveTo>
                  <a:lnTo>
                    <a:pt x="106062" y="290653"/>
                  </a:lnTo>
                  <a:lnTo>
                    <a:pt x="93838" y="312384"/>
                  </a:lnTo>
                  <a:lnTo>
                    <a:pt x="93838" y="268922"/>
                  </a:lnTo>
                  <a:close/>
                  <a:moveTo>
                    <a:pt x="97912" y="330041"/>
                  </a:moveTo>
                  <a:lnTo>
                    <a:pt x="114211" y="301519"/>
                  </a:lnTo>
                  <a:lnTo>
                    <a:pt x="130509" y="330041"/>
                  </a:lnTo>
                  <a:lnTo>
                    <a:pt x="97912" y="330041"/>
                  </a:lnTo>
                  <a:close/>
                  <a:moveTo>
                    <a:pt x="134584" y="311026"/>
                  </a:moveTo>
                  <a:lnTo>
                    <a:pt x="122360" y="289295"/>
                  </a:lnTo>
                  <a:lnTo>
                    <a:pt x="134584" y="267564"/>
                  </a:lnTo>
                  <a:lnTo>
                    <a:pt x="134584" y="311026"/>
                  </a:lnTo>
                  <a:close/>
                  <a:moveTo>
                    <a:pt x="134584" y="233609"/>
                  </a:moveTo>
                  <a:lnTo>
                    <a:pt x="123718" y="215953"/>
                  </a:lnTo>
                  <a:lnTo>
                    <a:pt x="134584" y="196938"/>
                  </a:lnTo>
                  <a:lnTo>
                    <a:pt x="134584" y="233609"/>
                  </a:lnTo>
                  <a:close/>
                  <a:moveTo>
                    <a:pt x="134584" y="126312"/>
                  </a:moveTo>
                  <a:lnTo>
                    <a:pt x="134584" y="165700"/>
                  </a:lnTo>
                  <a:lnTo>
                    <a:pt x="122360" y="146685"/>
                  </a:lnTo>
                  <a:lnTo>
                    <a:pt x="134584" y="126312"/>
                  </a:lnTo>
                  <a:close/>
                  <a:moveTo>
                    <a:pt x="130509" y="108655"/>
                  </a:moveTo>
                  <a:lnTo>
                    <a:pt x="114211" y="135819"/>
                  </a:lnTo>
                  <a:lnTo>
                    <a:pt x="97912" y="108655"/>
                  </a:lnTo>
                  <a:lnTo>
                    <a:pt x="130509" y="108655"/>
                  </a:lnTo>
                  <a:close/>
                </a:path>
              </a:pathLst>
            </a:custGeom>
            <a:solidFill>
              <a:srgbClr val="FFFFFF"/>
            </a:solidFill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1F78EB2-93FE-0410-4AA5-1C8D0F1C1085}"/>
                </a:ext>
              </a:extLst>
            </p:cNvPr>
            <p:cNvSpPr/>
            <p:nvPr/>
          </p:nvSpPr>
          <p:spPr>
            <a:xfrm>
              <a:off x="11281089" y="6164594"/>
              <a:ext cx="17560" cy="56195"/>
            </a:xfrm>
            <a:custGeom>
              <a:avLst/>
              <a:gdLst>
                <a:gd name="connsiteX0" fmla="*/ 0 w 13581"/>
                <a:gd name="connsiteY0" fmla="*/ 0 h 43462"/>
                <a:gd name="connsiteX1" fmla="*/ 0 w 13581"/>
                <a:gd name="connsiteY1" fmla="*/ 43462 h 43462"/>
                <a:gd name="connsiteX2" fmla="*/ 13582 w 13581"/>
                <a:gd name="connsiteY2" fmla="*/ 21731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3462">
                  <a:moveTo>
                    <a:pt x="0" y="0"/>
                  </a:moveTo>
                  <a:lnTo>
                    <a:pt x="0" y="43462"/>
                  </a:lnTo>
                  <a:lnTo>
                    <a:pt x="13582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031EB73-EAB5-45F5-0549-01A981319709}"/>
                </a:ext>
              </a:extLst>
            </p:cNvPr>
            <p:cNvSpPr/>
            <p:nvPr/>
          </p:nvSpPr>
          <p:spPr>
            <a:xfrm>
              <a:off x="11281089" y="6071522"/>
              <a:ext cx="17560" cy="56195"/>
            </a:xfrm>
            <a:custGeom>
              <a:avLst/>
              <a:gdLst>
                <a:gd name="connsiteX0" fmla="*/ 0 w 13581"/>
                <a:gd name="connsiteY0" fmla="*/ 0 h 43462"/>
                <a:gd name="connsiteX1" fmla="*/ 0 w 13581"/>
                <a:gd name="connsiteY1" fmla="*/ 43462 h 43462"/>
                <a:gd name="connsiteX2" fmla="*/ 13582 w 13581"/>
                <a:gd name="connsiteY2" fmla="*/ 21731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3462">
                  <a:moveTo>
                    <a:pt x="0" y="0"/>
                  </a:moveTo>
                  <a:lnTo>
                    <a:pt x="0" y="43462"/>
                  </a:lnTo>
                  <a:lnTo>
                    <a:pt x="13582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8ADA02F-8CAA-6A93-B8BB-68599DDF9379}"/>
                </a:ext>
              </a:extLst>
            </p:cNvPr>
            <p:cNvSpPr/>
            <p:nvPr/>
          </p:nvSpPr>
          <p:spPr>
            <a:xfrm>
              <a:off x="11281089" y="5980204"/>
              <a:ext cx="17560" cy="56195"/>
            </a:xfrm>
            <a:custGeom>
              <a:avLst/>
              <a:gdLst>
                <a:gd name="connsiteX0" fmla="*/ 13582 w 13581"/>
                <a:gd name="connsiteY0" fmla="*/ 21731 h 43462"/>
                <a:gd name="connsiteX1" fmla="*/ 0 w 13581"/>
                <a:gd name="connsiteY1" fmla="*/ 0 h 43462"/>
                <a:gd name="connsiteX2" fmla="*/ 0 w 13581"/>
                <a:gd name="connsiteY2" fmla="*/ 43462 h 43462"/>
                <a:gd name="connsiteX3" fmla="*/ 0 w 13581"/>
                <a:gd name="connsiteY3" fmla="*/ 4346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1" h="43462">
                  <a:moveTo>
                    <a:pt x="13582" y="21731"/>
                  </a:moveTo>
                  <a:lnTo>
                    <a:pt x="0" y="0"/>
                  </a:lnTo>
                  <a:lnTo>
                    <a:pt x="0" y="43462"/>
                  </a:lnTo>
                  <a:lnTo>
                    <a:pt x="0" y="43462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5D0FEA9-914D-06F1-08B4-0A67FFE53894}"/>
                </a:ext>
              </a:extLst>
            </p:cNvPr>
            <p:cNvSpPr/>
            <p:nvPr/>
          </p:nvSpPr>
          <p:spPr>
            <a:xfrm>
              <a:off x="11289868" y="6115423"/>
              <a:ext cx="35121" cy="61462"/>
            </a:xfrm>
            <a:custGeom>
              <a:avLst/>
              <a:gdLst>
                <a:gd name="connsiteX0" fmla="*/ 13582 w 27163"/>
                <a:gd name="connsiteY0" fmla="*/ 47537 h 47536"/>
                <a:gd name="connsiteX1" fmla="*/ 27164 w 27163"/>
                <a:gd name="connsiteY1" fmla="*/ 23089 h 47536"/>
                <a:gd name="connsiteX2" fmla="*/ 13582 w 27163"/>
                <a:gd name="connsiteY2" fmla="*/ 0 h 47536"/>
                <a:gd name="connsiteX3" fmla="*/ 0 w 27163"/>
                <a:gd name="connsiteY3" fmla="*/ 23089 h 4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63" h="47536">
                  <a:moveTo>
                    <a:pt x="13582" y="47537"/>
                  </a:moveTo>
                  <a:lnTo>
                    <a:pt x="27164" y="23089"/>
                  </a:lnTo>
                  <a:lnTo>
                    <a:pt x="13582" y="0"/>
                  </a:lnTo>
                  <a:lnTo>
                    <a:pt x="0" y="23089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7D692D-022F-C46E-15A0-D03F4A7A27D3}"/>
                </a:ext>
              </a:extLst>
            </p:cNvPr>
            <p:cNvSpPr/>
            <p:nvPr/>
          </p:nvSpPr>
          <p:spPr>
            <a:xfrm>
              <a:off x="11291626" y="6024106"/>
              <a:ext cx="33365" cy="56195"/>
            </a:xfrm>
            <a:custGeom>
              <a:avLst/>
              <a:gdLst>
                <a:gd name="connsiteX0" fmla="*/ 12224 w 25805"/>
                <a:gd name="connsiteY0" fmla="*/ 0 h 43462"/>
                <a:gd name="connsiteX1" fmla="*/ 0 w 25805"/>
                <a:gd name="connsiteY1" fmla="*/ 20373 h 43462"/>
                <a:gd name="connsiteX2" fmla="*/ 13582 w 25805"/>
                <a:gd name="connsiteY2" fmla="*/ 43462 h 43462"/>
                <a:gd name="connsiteX3" fmla="*/ 25806 w 25805"/>
                <a:gd name="connsiteY3" fmla="*/ 23089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05" h="43462">
                  <a:moveTo>
                    <a:pt x="12224" y="0"/>
                  </a:moveTo>
                  <a:lnTo>
                    <a:pt x="0" y="20373"/>
                  </a:lnTo>
                  <a:lnTo>
                    <a:pt x="13582" y="43462"/>
                  </a:lnTo>
                  <a:lnTo>
                    <a:pt x="25806" y="23089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A8A7E1C-7734-5CB9-8B6C-53AECDCD07D8}"/>
                </a:ext>
              </a:extLst>
            </p:cNvPr>
            <p:cNvSpPr/>
            <p:nvPr/>
          </p:nvSpPr>
          <p:spPr>
            <a:xfrm>
              <a:off x="11286357" y="6208497"/>
              <a:ext cx="42145" cy="35121"/>
            </a:xfrm>
            <a:custGeom>
              <a:avLst/>
              <a:gdLst>
                <a:gd name="connsiteX0" fmla="*/ 0 w 32596"/>
                <a:gd name="connsiteY0" fmla="*/ 27164 h 27163"/>
                <a:gd name="connsiteX1" fmla="*/ 32597 w 32596"/>
                <a:gd name="connsiteY1" fmla="*/ 27164 h 27163"/>
                <a:gd name="connsiteX2" fmla="*/ 16298 w 32596"/>
                <a:gd name="connsiteY2" fmla="*/ 0 h 2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6" h="27163">
                  <a:moveTo>
                    <a:pt x="0" y="27164"/>
                  </a:moveTo>
                  <a:lnTo>
                    <a:pt x="32597" y="27164"/>
                  </a:lnTo>
                  <a:lnTo>
                    <a:pt x="16298" y="0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D9D9DA0-B068-AFEE-4C4C-50A6D4E29447}"/>
                </a:ext>
              </a:extLst>
            </p:cNvPr>
            <p:cNvSpPr/>
            <p:nvPr/>
          </p:nvSpPr>
          <p:spPr>
            <a:xfrm>
              <a:off x="11316210" y="6164594"/>
              <a:ext cx="17560" cy="54438"/>
            </a:xfrm>
            <a:custGeom>
              <a:avLst/>
              <a:gdLst>
                <a:gd name="connsiteX0" fmla="*/ 13582 w 13581"/>
                <a:gd name="connsiteY0" fmla="*/ 42104 h 42103"/>
                <a:gd name="connsiteX1" fmla="*/ 13582 w 13581"/>
                <a:gd name="connsiteY1" fmla="*/ 0 h 42103"/>
                <a:gd name="connsiteX2" fmla="*/ 0 w 13581"/>
                <a:gd name="connsiteY2" fmla="*/ 21731 h 42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81" h="42103">
                  <a:moveTo>
                    <a:pt x="13582" y="42104"/>
                  </a:moveTo>
                  <a:lnTo>
                    <a:pt x="13582" y="0"/>
                  </a:lnTo>
                  <a:lnTo>
                    <a:pt x="0" y="21731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BF8C731-2BA9-923D-B8F8-B16C60804832}"/>
                </a:ext>
              </a:extLst>
            </p:cNvPr>
            <p:cNvSpPr/>
            <p:nvPr/>
          </p:nvSpPr>
          <p:spPr>
            <a:xfrm>
              <a:off x="11286357" y="5957375"/>
              <a:ext cx="42145" cy="33365"/>
            </a:xfrm>
            <a:custGeom>
              <a:avLst/>
              <a:gdLst>
                <a:gd name="connsiteX0" fmla="*/ 16298 w 32596"/>
                <a:gd name="connsiteY0" fmla="*/ 25806 h 25805"/>
                <a:gd name="connsiteX1" fmla="*/ 32597 w 32596"/>
                <a:gd name="connsiteY1" fmla="*/ 0 h 25805"/>
                <a:gd name="connsiteX2" fmla="*/ 0 w 32596"/>
                <a:gd name="connsiteY2" fmla="*/ 0 h 2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6" h="25805">
                  <a:moveTo>
                    <a:pt x="16298" y="25806"/>
                  </a:moveTo>
                  <a:lnTo>
                    <a:pt x="3259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A3A1071-E90B-7398-F402-853F1537CDE4}"/>
                </a:ext>
              </a:extLst>
            </p:cNvPr>
            <p:cNvSpPr/>
            <p:nvPr/>
          </p:nvSpPr>
          <p:spPr>
            <a:xfrm>
              <a:off x="11317967" y="5980204"/>
              <a:ext cx="15804" cy="50926"/>
            </a:xfrm>
            <a:custGeom>
              <a:avLst/>
              <a:gdLst>
                <a:gd name="connsiteX0" fmla="*/ 12224 w 12223"/>
                <a:gd name="connsiteY0" fmla="*/ 39388 h 39387"/>
                <a:gd name="connsiteX1" fmla="*/ 12224 w 12223"/>
                <a:gd name="connsiteY1" fmla="*/ 0 h 39387"/>
                <a:gd name="connsiteX2" fmla="*/ 0 w 12223"/>
                <a:gd name="connsiteY2" fmla="*/ 20373 h 3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3" h="39387">
                  <a:moveTo>
                    <a:pt x="12224" y="39388"/>
                  </a:moveTo>
                  <a:lnTo>
                    <a:pt x="12224" y="0"/>
                  </a:lnTo>
                  <a:lnTo>
                    <a:pt x="0" y="20373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279E739-5FBD-8979-477E-B5EA294AA8F8}"/>
                </a:ext>
              </a:extLst>
            </p:cNvPr>
            <p:cNvSpPr/>
            <p:nvPr/>
          </p:nvSpPr>
          <p:spPr>
            <a:xfrm>
              <a:off x="11319723" y="6071522"/>
              <a:ext cx="14048" cy="47414"/>
            </a:xfrm>
            <a:custGeom>
              <a:avLst/>
              <a:gdLst>
                <a:gd name="connsiteX0" fmla="*/ 10866 w 10865"/>
                <a:gd name="connsiteY0" fmla="*/ 36671 h 36671"/>
                <a:gd name="connsiteX1" fmla="*/ 10866 w 10865"/>
                <a:gd name="connsiteY1" fmla="*/ 0 h 36671"/>
                <a:gd name="connsiteX2" fmla="*/ 0 w 10865"/>
                <a:gd name="connsiteY2" fmla="*/ 19015 h 3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65" h="36671">
                  <a:moveTo>
                    <a:pt x="10866" y="36671"/>
                  </a:moveTo>
                  <a:lnTo>
                    <a:pt x="10866" y="0"/>
                  </a:lnTo>
                  <a:lnTo>
                    <a:pt x="0" y="19015"/>
                  </a:lnTo>
                  <a:close/>
                </a:path>
              </a:pathLst>
            </a:custGeom>
            <a:noFill/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565E7DF-E873-CE9D-B562-394D31238A99}"/>
                </a:ext>
              </a:extLst>
            </p:cNvPr>
            <p:cNvSpPr/>
            <p:nvPr/>
          </p:nvSpPr>
          <p:spPr>
            <a:xfrm>
              <a:off x="11159760" y="5816887"/>
              <a:ext cx="319767" cy="456584"/>
            </a:xfrm>
            <a:custGeom>
              <a:avLst/>
              <a:gdLst>
                <a:gd name="connsiteX0" fmla="*/ 241881 w 247313"/>
                <a:gd name="connsiteY0" fmla="*/ 6791 h 353130"/>
                <a:gd name="connsiteX1" fmla="*/ 228299 w 247313"/>
                <a:gd name="connsiteY1" fmla="*/ 0 h 353130"/>
                <a:gd name="connsiteX2" fmla="*/ 228299 w 247313"/>
                <a:gd name="connsiteY2" fmla="*/ 0 h 353130"/>
                <a:gd name="connsiteX3" fmla="*/ 80256 w 247313"/>
                <a:gd name="connsiteY3" fmla="*/ 40746 h 353130"/>
                <a:gd name="connsiteX4" fmla="*/ 13704 w 247313"/>
                <a:gd name="connsiteY4" fmla="*/ 61119 h 353130"/>
                <a:gd name="connsiteX5" fmla="*/ 1481 w 247313"/>
                <a:gd name="connsiteY5" fmla="*/ 63835 h 353130"/>
                <a:gd name="connsiteX6" fmla="*/ 2839 w 247313"/>
                <a:gd name="connsiteY6" fmla="*/ 74701 h 353130"/>
                <a:gd name="connsiteX7" fmla="*/ 13704 w 247313"/>
                <a:gd name="connsiteY7" fmla="*/ 78775 h 353130"/>
                <a:gd name="connsiteX8" fmla="*/ 96554 w 247313"/>
                <a:gd name="connsiteY8" fmla="*/ 58402 h 353130"/>
                <a:gd name="connsiteX9" fmla="*/ 108778 w 247313"/>
                <a:gd name="connsiteY9" fmla="*/ 58402 h 353130"/>
                <a:gd name="connsiteX10" fmla="*/ 108778 w 247313"/>
                <a:gd name="connsiteY10" fmla="*/ 61119 h 353130"/>
                <a:gd name="connsiteX11" fmla="*/ 97912 w 247313"/>
                <a:gd name="connsiteY11" fmla="*/ 61119 h 353130"/>
                <a:gd name="connsiteX12" fmla="*/ 95196 w 247313"/>
                <a:gd name="connsiteY12" fmla="*/ 63835 h 353130"/>
                <a:gd name="connsiteX13" fmla="*/ 95196 w 247313"/>
                <a:gd name="connsiteY13" fmla="*/ 71984 h 353130"/>
                <a:gd name="connsiteX14" fmla="*/ 99271 w 247313"/>
                <a:gd name="connsiteY14" fmla="*/ 78775 h 353130"/>
                <a:gd name="connsiteX15" fmla="*/ 93838 w 247313"/>
                <a:gd name="connsiteY15" fmla="*/ 85566 h 353130"/>
                <a:gd name="connsiteX16" fmla="*/ 88405 w 247313"/>
                <a:gd name="connsiteY16" fmla="*/ 90999 h 353130"/>
                <a:gd name="connsiteX17" fmla="*/ 88405 w 247313"/>
                <a:gd name="connsiteY17" fmla="*/ 90999 h 353130"/>
                <a:gd name="connsiteX18" fmla="*/ 82972 w 247313"/>
                <a:gd name="connsiteY18" fmla="*/ 90999 h 353130"/>
                <a:gd name="connsiteX19" fmla="*/ 77540 w 247313"/>
                <a:gd name="connsiteY19" fmla="*/ 96432 h 353130"/>
                <a:gd name="connsiteX20" fmla="*/ 77540 w 247313"/>
                <a:gd name="connsiteY20" fmla="*/ 332757 h 353130"/>
                <a:gd name="connsiteX21" fmla="*/ 68032 w 247313"/>
                <a:gd name="connsiteY21" fmla="*/ 338190 h 353130"/>
                <a:gd name="connsiteX22" fmla="*/ 68032 w 247313"/>
                <a:gd name="connsiteY22" fmla="*/ 353130 h 353130"/>
                <a:gd name="connsiteX23" fmla="*/ 160389 w 247313"/>
                <a:gd name="connsiteY23" fmla="*/ 353130 h 353130"/>
                <a:gd name="connsiteX24" fmla="*/ 160389 w 247313"/>
                <a:gd name="connsiteY24" fmla="*/ 338190 h 353130"/>
                <a:gd name="connsiteX25" fmla="*/ 153598 w 247313"/>
                <a:gd name="connsiteY25" fmla="*/ 332757 h 353130"/>
                <a:gd name="connsiteX26" fmla="*/ 153598 w 247313"/>
                <a:gd name="connsiteY26" fmla="*/ 96432 h 353130"/>
                <a:gd name="connsiteX27" fmla="*/ 148166 w 247313"/>
                <a:gd name="connsiteY27" fmla="*/ 90999 h 353130"/>
                <a:gd name="connsiteX28" fmla="*/ 142733 w 247313"/>
                <a:gd name="connsiteY28" fmla="*/ 90999 h 353130"/>
                <a:gd name="connsiteX29" fmla="*/ 137300 w 247313"/>
                <a:gd name="connsiteY29" fmla="*/ 85566 h 353130"/>
                <a:gd name="connsiteX30" fmla="*/ 131867 w 247313"/>
                <a:gd name="connsiteY30" fmla="*/ 78775 h 353130"/>
                <a:gd name="connsiteX31" fmla="*/ 135942 w 247313"/>
                <a:gd name="connsiteY31" fmla="*/ 71984 h 353130"/>
                <a:gd name="connsiteX32" fmla="*/ 135942 w 247313"/>
                <a:gd name="connsiteY32" fmla="*/ 65193 h 353130"/>
                <a:gd name="connsiteX33" fmla="*/ 133225 w 247313"/>
                <a:gd name="connsiteY33" fmla="*/ 62477 h 353130"/>
                <a:gd name="connsiteX34" fmla="*/ 121002 w 247313"/>
                <a:gd name="connsiteY34" fmla="*/ 62477 h 353130"/>
                <a:gd name="connsiteX35" fmla="*/ 121002 w 247313"/>
                <a:gd name="connsiteY35" fmla="*/ 58402 h 353130"/>
                <a:gd name="connsiteX36" fmla="*/ 137300 w 247313"/>
                <a:gd name="connsiteY36" fmla="*/ 50253 h 353130"/>
                <a:gd name="connsiteX37" fmla="*/ 145449 w 247313"/>
                <a:gd name="connsiteY37" fmla="*/ 46179 h 353130"/>
                <a:gd name="connsiteX38" fmla="*/ 229657 w 247313"/>
                <a:gd name="connsiteY38" fmla="*/ 28522 h 353130"/>
                <a:gd name="connsiteX39" fmla="*/ 235090 w 247313"/>
                <a:gd name="connsiteY39" fmla="*/ 28522 h 353130"/>
                <a:gd name="connsiteX40" fmla="*/ 243239 w 247313"/>
                <a:gd name="connsiteY40" fmla="*/ 27164 h 353130"/>
                <a:gd name="connsiteX41" fmla="*/ 247314 w 247313"/>
                <a:gd name="connsiteY41" fmla="*/ 17657 h 353130"/>
                <a:gd name="connsiteX42" fmla="*/ 241881 w 247313"/>
                <a:gd name="connsiteY42" fmla="*/ 6791 h 353130"/>
                <a:gd name="connsiteX43" fmla="*/ 93838 w 247313"/>
                <a:gd name="connsiteY43" fmla="*/ 126312 h 353130"/>
                <a:gd name="connsiteX44" fmla="*/ 106062 w 247313"/>
                <a:gd name="connsiteY44" fmla="*/ 148043 h 353130"/>
                <a:gd name="connsiteX45" fmla="*/ 93838 w 247313"/>
                <a:gd name="connsiteY45" fmla="*/ 169774 h 353130"/>
                <a:gd name="connsiteX46" fmla="*/ 93838 w 247313"/>
                <a:gd name="connsiteY46" fmla="*/ 169774 h 353130"/>
                <a:gd name="connsiteX47" fmla="*/ 93838 w 247313"/>
                <a:gd name="connsiteY47" fmla="*/ 126312 h 353130"/>
                <a:gd name="connsiteX48" fmla="*/ 101987 w 247313"/>
                <a:gd name="connsiteY48" fmla="*/ 180640 h 353130"/>
                <a:gd name="connsiteX49" fmla="*/ 114211 w 247313"/>
                <a:gd name="connsiteY49" fmla="*/ 158909 h 353130"/>
                <a:gd name="connsiteX50" fmla="*/ 127793 w 247313"/>
                <a:gd name="connsiteY50" fmla="*/ 181998 h 353130"/>
                <a:gd name="connsiteX51" fmla="*/ 115569 w 247313"/>
                <a:gd name="connsiteY51" fmla="*/ 202371 h 353130"/>
                <a:gd name="connsiteX52" fmla="*/ 101987 w 247313"/>
                <a:gd name="connsiteY52" fmla="*/ 180640 h 353130"/>
                <a:gd name="connsiteX53" fmla="*/ 127793 w 247313"/>
                <a:gd name="connsiteY53" fmla="*/ 253982 h 353130"/>
                <a:gd name="connsiteX54" fmla="*/ 114211 w 247313"/>
                <a:gd name="connsiteY54" fmla="*/ 277071 h 353130"/>
                <a:gd name="connsiteX55" fmla="*/ 100629 w 247313"/>
                <a:gd name="connsiteY55" fmla="*/ 253982 h 353130"/>
                <a:gd name="connsiteX56" fmla="*/ 114211 w 247313"/>
                <a:gd name="connsiteY56" fmla="*/ 230893 h 353130"/>
                <a:gd name="connsiteX57" fmla="*/ 127793 w 247313"/>
                <a:gd name="connsiteY57" fmla="*/ 253982 h 353130"/>
                <a:gd name="connsiteX58" fmla="*/ 93838 w 247313"/>
                <a:gd name="connsiteY58" fmla="*/ 196938 h 353130"/>
                <a:gd name="connsiteX59" fmla="*/ 106062 w 247313"/>
                <a:gd name="connsiteY59" fmla="*/ 218669 h 353130"/>
                <a:gd name="connsiteX60" fmla="*/ 93838 w 247313"/>
                <a:gd name="connsiteY60" fmla="*/ 240400 h 353130"/>
                <a:gd name="connsiteX61" fmla="*/ 93838 w 247313"/>
                <a:gd name="connsiteY61" fmla="*/ 196938 h 353130"/>
                <a:gd name="connsiteX62" fmla="*/ 93838 w 247313"/>
                <a:gd name="connsiteY62" fmla="*/ 268922 h 353130"/>
                <a:gd name="connsiteX63" fmla="*/ 106062 w 247313"/>
                <a:gd name="connsiteY63" fmla="*/ 290653 h 353130"/>
                <a:gd name="connsiteX64" fmla="*/ 93838 w 247313"/>
                <a:gd name="connsiteY64" fmla="*/ 312384 h 353130"/>
                <a:gd name="connsiteX65" fmla="*/ 93838 w 247313"/>
                <a:gd name="connsiteY65" fmla="*/ 268922 h 353130"/>
                <a:gd name="connsiteX66" fmla="*/ 97912 w 247313"/>
                <a:gd name="connsiteY66" fmla="*/ 330041 h 353130"/>
                <a:gd name="connsiteX67" fmla="*/ 114211 w 247313"/>
                <a:gd name="connsiteY67" fmla="*/ 301519 h 353130"/>
                <a:gd name="connsiteX68" fmla="*/ 130509 w 247313"/>
                <a:gd name="connsiteY68" fmla="*/ 330041 h 353130"/>
                <a:gd name="connsiteX69" fmla="*/ 97912 w 247313"/>
                <a:gd name="connsiteY69" fmla="*/ 330041 h 353130"/>
                <a:gd name="connsiteX70" fmla="*/ 134584 w 247313"/>
                <a:gd name="connsiteY70" fmla="*/ 311026 h 353130"/>
                <a:gd name="connsiteX71" fmla="*/ 122360 w 247313"/>
                <a:gd name="connsiteY71" fmla="*/ 289295 h 353130"/>
                <a:gd name="connsiteX72" fmla="*/ 134584 w 247313"/>
                <a:gd name="connsiteY72" fmla="*/ 267564 h 353130"/>
                <a:gd name="connsiteX73" fmla="*/ 134584 w 247313"/>
                <a:gd name="connsiteY73" fmla="*/ 311026 h 353130"/>
                <a:gd name="connsiteX74" fmla="*/ 134584 w 247313"/>
                <a:gd name="connsiteY74" fmla="*/ 233609 h 353130"/>
                <a:gd name="connsiteX75" fmla="*/ 123718 w 247313"/>
                <a:gd name="connsiteY75" fmla="*/ 215953 h 353130"/>
                <a:gd name="connsiteX76" fmla="*/ 134584 w 247313"/>
                <a:gd name="connsiteY76" fmla="*/ 196938 h 353130"/>
                <a:gd name="connsiteX77" fmla="*/ 134584 w 247313"/>
                <a:gd name="connsiteY77" fmla="*/ 233609 h 353130"/>
                <a:gd name="connsiteX78" fmla="*/ 134584 w 247313"/>
                <a:gd name="connsiteY78" fmla="*/ 126312 h 353130"/>
                <a:gd name="connsiteX79" fmla="*/ 134584 w 247313"/>
                <a:gd name="connsiteY79" fmla="*/ 165700 h 353130"/>
                <a:gd name="connsiteX80" fmla="*/ 122360 w 247313"/>
                <a:gd name="connsiteY80" fmla="*/ 146685 h 353130"/>
                <a:gd name="connsiteX81" fmla="*/ 134584 w 247313"/>
                <a:gd name="connsiteY81" fmla="*/ 126312 h 353130"/>
                <a:gd name="connsiteX82" fmla="*/ 130509 w 247313"/>
                <a:gd name="connsiteY82" fmla="*/ 108655 h 353130"/>
                <a:gd name="connsiteX83" fmla="*/ 114211 w 247313"/>
                <a:gd name="connsiteY83" fmla="*/ 135819 h 353130"/>
                <a:gd name="connsiteX84" fmla="*/ 97912 w 247313"/>
                <a:gd name="connsiteY84" fmla="*/ 108655 h 353130"/>
                <a:gd name="connsiteX85" fmla="*/ 130509 w 247313"/>
                <a:gd name="connsiteY85" fmla="*/ 108655 h 35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47313" h="353130">
                  <a:moveTo>
                    <a:pt x="241881" y="6791"/>
                  </a:moveTo>
                  <a:cubicBezTo>
                    <a:pt x="237806" y="4075"/>
                    <a:pt x="228299" y="0"/>
                    <a:pt x="228299" y="0"/>
                  </a:cubicBezTo>
                  <a:lnTo>
                    <a:pt x="228299" y="0"/>
                  </a:lnTo>
                  <a:cubicBezTo>
                    <a:pt x="225583" y="1358"/>
                    <a:pt x="130509" y="27164"/>
                    <a:pt x="80256" y="40746"/>
                  </a:cubicBezTo>
                  <a:cubicBezTo>
                    <a:pt x="58525" y="47537"/>
                    <a:pt x="35436" y="54328"/>
                    <a:pt x="13704" y="61119"/>
                  </a:cubicBezTo>
                  <a:cubicBezTo>
                    <a:pt x="9630" y="61119"/>
                    <a:pt x="5555" y="59761"/>
                    <a:pt x="1481" y="63835"/>
                  </a:cubicBezTo>
                  <a:cubicBezTo>
                    <a:pt x="-1236" y="67910"/>
                    <a:pt x="122" y="71984"/>
                    <a:pt x="2839" y="74701"/>
                  </a:cubicBezTo>
                  <a:cubicBezTo>
                    <a:pt x="5555" y="78775"/>
                    <a:pt x="8272" y="77417"/>
                    <a:pt x="13704" y="78775"/>
                  </a:cubicBezTo>
                  <a:cubicBezTo>
                    <a:pt x="15063" y="78775"/>
                    <a:pt x="74823" y="63835"/>
                    <a:pt x="96554" y="58402"/>
                  </a:cubicBezTo>
                  <a:cubicBezTo>
                    <a:pt x="101987" y="57044"/>
                    <a:pt x="103345" y="58402"/>
                    <a:pt x="108778" y="58402"/>
                  </a:cubicBezTo>
                  <a:cubicBezTo>
                    <a:pt x="108778" y="58402"/>
                    <a:pt x="108778" y="59761"/>
                    <a:pt x="108778" y="61119"/>
                  </a:cubicBezTo>
                  <a:lnTo>
                    <a:pt x="97912" y="61119"/>
                  </a:lnTo>
                  <a:cubicBezTo>
                    <a:pt x="95196" y="61119"/>
                    <a:pt x="95196" y="62477"/>
                    <a:pt x="95196" y="63835"/>
                  </a:cubicBezTo>
                  <a:lnTo>
                    <a:pt x="95196" y="71984"/>
                  </a:lnTo>
                  <a:cubicBezTo>
                    <a:pt x="95196" y="73342"/>
                    <a:pt x="99271" y="74701"/>
                    <a:pt x="99271" y="78775"/>
                  </a:cubicBezTo>
                  <a:cubicBezTo>
                    <a:pt x="99271" y="82850"/>
                    <a:pt x="96554" y="84208"/>
                    <a:pt x="93838" y="85566"/>
                  </a:cubicBezTo>
                  <a:cubicBezTo>
                    <a:pt x="91121" y="85566"/>
                    <a:pt x="88405" y="86924"/>
                    <a:pt x="88405" y="90999"/>
                  </a:cubicBezTo>
                  <a:lnTo>
                    <a:pt x="88405" y="90999"/>
                  </a:lnTo>
                  <a:lnTo>
                    <a:pt x="82972" y="90999"/>
                  </a:lnTo>
                  <a:cubicBezTo>
                    <a:pt x="80256" y="90999"/>
                    <a:pt x="77540" y="93715"/>
                    <a:pt x="77540" y="96432"/>
                  </a:cubicBezTo>
                  <a:lnTo>
                    <a:pt x="77540" y="332757"/>
                  </a:lnTo>
                  <a:lnTo>
                    <a:pt x="68032" y="338190"/>
                  </a:lnTo>
                  <a:lnTo>
                    <a:pt x="68032" y="353130"/>
                  </a:lnTo>
                  <a:lnTo>
                    <a:pt x="160389" y="353130"/>
                  </a:lnTo>
                  <a:lnTo>
                    <a:pt x="160389" y="338190"/>
                  </a:lnTo>
                  <a:lnTo>
                    <a:pt x="153598" y="332757"/>
                  </a:lnTo>
                  <a:lnTo>
                    <a:pt x="153598" y="96432"/>
                  </a:lnTo>
                  <a:cubicBezTo>
                    <a:pt x="153598" y="93715"/>
                    <a:pt x="150882" y="90999"/>
                    <a:pt x="148166" y="90999"/>
                  </a:cubicBezTo>
                  <a:lnTo>
                    <a:pt x="142733" y="90999"/>
                  </a:lnTo>
                  <a:cubicBezTo>
                    <a:pt x="142733" y="86924"/>
                    <a:pt x="140016" y="85566"/>
                    <a:pt x="137300" y="85566"/>
                  </a:cubicBezTo>
                  <a:cubicBezTo>
                    <a:pt x="134584" y="85566"/>
                    <a:pt x="131867" y="82850"/>
                    <a:pt x="131867" y="78775"/>
                  </a:cubicBezTo>
                  <a:cubicBezTo>
                    <a:pt x="131867" y="74701"/>
                    <a:pt x="135942" y="73342"/>
                    <a:pt x="135942" y="71984"/>
                  </a:cubicBezTo>
                  <a:lnTo>
                    <a:pt x="135942" y="65193"/>
                  </a:lnTo>
                  <a:cubicBezTo>
                    <a:pt x="135942" y="62477"/>
                    <a:pt x="134584" y="62477"/>
                    <a:pt x="133225" y="62477"/>
                  </a:cubicBezTo>
                  <a:lnTo>
                    <a:pt x="121002" y="62477"/>
                  </a:lnTo>
                  <a:cubicBezTo>
                    <a:pt x="121002" y="61119"/>
                    <a:pt x="121002" y="58402"/>
                    <a:pt x="121002" y="58402"/>
                  </a:cubicBezTo>
                  <a:cubicBezTo>
                    <a:pt x="126434" y="55686"/>
                    <a:pt x="131867" y="52970"/>
                    <a:pt x="137300" y="50253"/>
                  </a:cubicBezTo>
                  <a:cubicBezTo>
                    <a:pt x="140016" y="48895"/>
                    <a:pt x="142733" y="47537"/>
                    <a:pt x="145449" y="46179"/>
                  </a:cubicBezTo>
                  <a:cubicBezTo>
                    <a:pt x="179404" y="38029"/>
                    <a:pt x="194344" y="35313"/>
                    <a:pt x="229657" y="28522"/>
                  </a:cubicBezTo>
                  <a:cubicBezTo>
                    <a:pt x="231015" y="28522"/>
                    <a:pt x="233732" y="27164"/>
                    <a:pt x="235090" y="28522"/>
                  </a:cubicBezTo>
                  <a:cubicBezTo>
                    <a:pt x="239165" y="29880"/>
                    <a:pt x="240523" y="29880"/>
                    <a:pt x="243239" y="27164"/>
                  </a:cubicBezTo>
                  <a:cubicBezTo>
                    <a:pt x="245956" y="24447"/>
                    <a:pt x="247314" y="21731"/>
                    <a:pt x="247314" y="17657"/>
                  </a:cubicBezTo>
                  <a:cubicBezTo>
                    <a:pt x="247314" y="13582"/>
                    <a:pt x="245956" y="9507"/>
                    <a:pt x="241881" y="6791"/>
                  </a:cubicBezTo>
                  <a:close/>
                  <a:moveTo>
                    <a:pt x="93838" y="126312"/>
                  </a:moveTo>
                  <a:lnTo>
                    <a:pt x="106062" y="148043"/>
                  </a:lnTo>
                  <a:lnTo>
                    <a:pt x="93838" y="169774"/>
                  </a:lnTo>
                  <a:lnTo>
                    <a:pt x="93838" y="169774"/>
                  </a:lnTo>
                  <a:lnTo>
                    <a:pt x="93838" y="126312"/>
                  </a:lnTo>
                  <a:close/>
                  <a:moveTo>
                    <a:pt x="101987" y="180640"/>
                  </a:moveTo>
                  <a:lnTo>
                    <a:pt x="114211" y="158909"/>
                  </a:lnTo>
                  <a:lnTo>
                    <a:pt x="127793" y="181998"/>
                  </a:lnTo>
                  <a:lnTo>
                    <a:pt x="115569" y="202371"/>
                  </a:lnTo>
                  <a:lnTo>
                    <a:pt x="101987" y="180640"/>
                  </a:lnTo>
                  <a:close/>
                  <a:moveTo>
                    <a:pt x="127793" y="253982"/>
                  </a:moveTo>
                  <a:lnTo>
                    <a:pt x="114211" y="277071"/>
                  </a:lnTo>
                  <a:lnTo>
                    <a:pt x="100629" y="253982"/>
                  </a:lnTo>
                  <a:lnTo>
                    <a:pt x="114211" y="230893"/>
                  </a:lnTo>
                  <a:lnTo>
                    <a:pt x="127793" y="253982"/>
                  </a:lnTo>
                  <a:close/>
                  <a:moveTo>
                    <a:pt x="93838" y="196938"/>
                  </a:moveTo>
                  <a:lnTo>
                    <a:pt x="106062" y="218669"/>
                  </a:lnTo>
                  <a:lnTo>
                    <a:pt x="93838" y="240400"/>
                  </a:lnTo>
                  <a:lnTo>
                    <a:pt x="93838" y="196938"/>
                  </a:lnTo>
                  <a:close/>
                  <a:moveTo>
                    <a:pt x="93838" y="268922"/>
                  </a:moveTo>
                  <a:lnTo>
                    <a:pt x="106062" y="290653"/>
                  </a:lnTo>
                  <a:lnTo>
                    <a:pt x="93838" y="312384"/>
                  </a:lnTo>
                  <a:lnTo>
                    <a:pt x="93838" y="268922"/>
                  </a:lnTo>
                  <a:close/>
                  <a:moveTo>
                    <a:pt x="97912" y="330041"/>
                  </a:moveTo>
                  <a:lnTo>
                    <a:pt x="114211" y="301519"/>
                  </a:lnTo>
                  <a:lnTo>
                    <a:pt x="130509" y="330041"/>
                  </a:lnTo>
                  <a:lnTo>
                    <a:pt x="97912" y="330041"/>
                  </a:lnTo>
                  <a:close/>
                  <a:moveTo>
                    <a:pt x="134584" y="311026"/>
                  </a:moveTo>
                  <a:lnTo>
                    <a:pt x="122360" y="289295"/>
                  </a:lnTo>
                  <a:lnTo>
                    <a:pt x="134584" y="267564"/>
                  </a:lnTo>
                  <a:lnTo>
                    <a:pt x="134584" y="311026"/>
                  </a:lnTo>
                  <a:close/>
                  <a:moveTo>
                    <a:pt x="134584" y="233609"/>
                  </a:moveTo>
                  <a:lnTo>
                    <a:pt x="123718" y="215953"/>
                  </a:lnTo>
                  <a:lnTo>
                    <a:pt x="134584" y="196938"/>
                  </a:lnTo>
                  <a:lnTo>
                    <a:pt x="134584" y="233609"/>
                  </a:lnTo>
                  <a:close/>
                  <a:moveTo>
                    <a:pt x="134584" y="126312"/>
                  </a:moveTo>
                  <a:lnTo>
                    <a:pt x="134584" y="165700"/>
                  </a:lnTo>
                  <a:lnTo>
                    <a:pt x="122360" y="146685"/>
                  </a:lnTo>
                  <a:lnTo>
                    <a:pt x="134584" y="126312"/>
                  </a:lnTo>
                  <a:close/>
                  <a:moveTo>
                    <a:pt x="130509" y="108655"/>
                  </a:moveTo>
                  <a:lnTo>
                    <a:pt x="114211" y="135819"/>
                  </a:lnTo>
                  <a:lnTo>
                    <a:pt x="97912" y="108655"/>
                  </a:lnTo>
                  <a:lnTo>
                    <a:pt x="130509" y="108655"/>
                  </a:lnTo>
                  <a:close/>
                </a:path>
              </a:pathLst>
            </a:custGeom>
            <a:solidFill>
              <a:srgbClr val="FFFFFF"/>
            </a:solidFill>
            <a:ln w="135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56C6BFE8-C785-7B59-B21A-C3FE397AA502}"/>
              </a:ext>
            </a:extLst>
          </p:cNvPr>
          <p:cNvSpPr txBox="1"/>
          <p:nvPr/>
        </p:nvSpPr>
        <p:spPr>
          <a:xfrm>
            <a:off x="540688" y="4292888"/>
            <a:ext cx="7402612" cy="207529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</a:pPr>
            <a:r>
              <a:rPr lang="en-US" sz="1800" b="1" i="0" u="none" kern="120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Take Aways</a:t>
            </a:r>
          </a:p>
          <a:p>
            <a:pPr marL="285750" indent="-285750"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Modularization as enabler of (new) financial models, 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e.g., licenses vs products sales.</a:t>
            </a:r>
          </a:p>
          <a:p>
            <a:pPr marL="285750" indent="-285750"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of dynamic configuration and seamless upgrade of functionality throughout the product lifetime, e.g., digital passport.</a:t>
            </a:r>
          </a:p>
          <a:p>
            <a:pPr marL="285750" indent="-285750" algn="l" rtl="0" eaLnBrk="1" fontAlgn="auto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 verification of requirements in terms of compliance, </a:t>
            </a:r>
            <a:b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e.g., performance, safety, cyber security (and validation of features).</a:t>
            </a:r>
            <a:endParaRPr lang="en-US" sz="1800" b="0" i="0" u="none" kern="1200" baseline="0" noProof="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9693A27-9D0D-A37B-46C8-8F309EE246B0}"/>
              </a:ext>
            </a:extLst>
          </p:cNvPr>
          <p:cNvSpPr txBox="1"/>
          <p:nvPr/>
        </p:nvSpPr>
        <p:spPr>
          <a:xfrm>
            <a:off x="2392904" y="203735"/>
            <a:ext cx="675641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Modularization in Software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000" b="0" i="1" dirty="0">
                <a:solidFill>
                  <a:schemeClr val="bg1"/>
                </a:solidFill>
              </a:rPr>
              <a:t>– the enabler for the feature-selling business of tomorrow</a:t>
            </a:r>
            <a:endParaRPr lang="da-DK" sz="2400" i="1" dirty="0">
              <a:solidFill>
                <a:schemeClr val="bg1"/>
              </a:solidFill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E20EF30-0EB5-45AA-CB3E-0DDD5BA28ED3}"/>
              </a:ext>
            </a:extLst>
          </p:cNvPr>
          <p:cNvCxnSpPr/>
          <p:nvPr/>
        </p:nvCxnSpPr>
        <p:spPr>
          <a:xfrm>
            <a:off x="2170706" y="203735"/>
            <a:ext cx="0" cy="830997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9C5AA6D-58A5-F4E0-C953-0514716D8B5A}"/>
              </a:ext>
            </a:extLst>
          </p:cNvPr>
          <p:cNvCxnSpPr/>
          <p:nvPr/>
        </p:nvCxnSpPr>
        <p:spPr>
          <a:xfrm>
            <a:off x="10821724" y="203735"/>
            <a:ext cx="0" cy="830997"/>
          </a:xfrm>
          <a:prstGeom prst="straightConnector1">
            <a:avLst/>
          </a:prstGeom>
          <a:ln w="1905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 descr="A machine on the field&#10;&#10;Description automatically generated with low confidence">
            <a:extLst>
              <a:ext uri="{FF2B5EF4-FFF2-40B4-BE49-F238E27FC236}">
                <a16:creationId xmlns:a16="http://schemas.microsoft.com/office/drawing/2014/main" id="{CEC5010E-AA10-5F17-B5B1-12394C5B68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5" t="17265" r="29193" b="31384"/>
          <a:stretch/>
        </p:blipFill>
        <p:spPr>
          <a:xfrm>
            <a:off x="8145911" y="4292888"/>
            <a:ext cx="3600001" cy="207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0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NDO_REDO_REVISION" val="0"/>
  <p:tag name="SELECTEDLANGUAGE" val="English 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5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5"/>
  <p:tag name="MIO_HDS" val="True"/>
  <p:tag name="MIO_SKIPVERSION" val="01.01.0001 00:00:00"/>
  <p:tag name="MIO_EKGUID" val="6b1884a4-a27f-405e-a23c-cb9f2d64230f"/>
  <p:tag name="MIO_UPDATE" val="True"/>
  <p:tag name="MIO_VERSION" val="23.06.2020 10:17:44"/>
  <p:tag name="MIO_DBID" val="85B97FBE-4A9B-4030-92F8-88B1B5AA728D"/>
  <p:tag name="MIO_LASTDOWNLOADED" val="23.06.2020 10:17:17"/>
  <p:tag name="MIO_OBJECTNAME" val="TERMA Master"/>
  <p:tag name="MIO_CDID" val="801469c1-6590-468f-aaeb-24b80a6c769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5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5"/>
  <p:tag name="MIO_HDS" val="True"/>
  <p:tag name="MIO_SKIPVERSION" val="01.01.0001 00:00:00"/>
  <p:tag name="MIO_EKGUID" val="6b1884a4-a27f-405e-a23c-cb9f2d64230f"/>
  <p:tag name="MIO_UPDATE" val="True"/>
  <p:tag name="MIO_VERSION" val="23.06.2020 10:17:44"/>
  <p:tag name="MIO_DBID" val="85B97FBE-4A9B-4030-92F8-88B1B5AA728D"/>
  <p:tag name="MIO_LASTDOWNLOADED" val="23.06.2020 10:17:17"/>
  <p:tag name="MIO_OBJECTNAME" val="TERMA Master"/>
  <p:tag name="MIO_CDID" val="801469c1-6590-468f-aaeb-24b80a6c769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5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5"/>
  <p:tag name="MIO_HDS" val="True"/>
  <p:tag name="MIO_SKIPVERSION" val="01.01.0001 00:00:00"/>
  <p:tag name="MIO_EKGUID" val="6b1884a4-a27f-405e-a23c-cb9f2d64230f"/>
  <p:tag name="MIO_UPDATE" val="True"/>
  <p:tag name="MIO_VERSION" val="23.06.2020 10:17:44"/>
  <p:tag name="MIO_DBID" val="85B97FBE-4A9B-4030-92F8-88B1B5AA728D"/>
  <p:tag name="MIO_LASTDOWNLOADED" val="23.06.2020 10:17:17"/>
  <p:tag name="MIO_OBJECTNAME" val="TERMA Master"/>
  <p:tag name="MIO_CDID" val="801469c1-6590-468f-aaeb-24b80a6c769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5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5"/>
  <p:tag name="MIO_HDS" val="True"/>
  <p:tag name="MIO_SKIPVERSION" val="01.01.0001 00:00:00"/>
  <p:tag name="MIO_EKGUID" val="6b1884a4-a27f-405e-a23c-cb9f2d64230f"/>
  <p:tag name="MIO_UPDATE" val="True"/>
  <p:tag name="MIO_VERSION" val="23.06.2020 10:17:44"/>
  <p:tag name="MIO_DBID" val="85B97FBE-4A9B-4030-92F8-88B1B5AA728D"/>
  <p:tag name="MIO_LASTDOWNLOADED" val="23.06.2020 10:17:17"/>
  <p:tag name="MIO_OBJECTNAME" val="TERMA Master"/>
  <p:tag name="MIO_CDID" val="801469c1-6590-468f-aaeb-24b80a6c769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5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5"/>
  <p:tag name="MIO_HDS" val="True"/>
  <p:tag name="MIO_SKIPVERSION" val="01.01.0001 00:00:00"/>
  <p:tag name="MIO_EKGUID" val="6b1884a4-a27f-405e-a23c-cb9f2d64230f"/>
  <p:tag name="MIO_UPDATE" val="True"/>
  <p:tag name="MIO_VERSION" val="23.06.2020 10:17:44"/>
  <p:tag name="MIO_DBID" val="85B97FBE-4A9B-4030-92F8-88B1B5AA728D"/>
  <p:tag name="MIO_LASTDOWNLOADED" val="23.06.2020 10:17:17"/>
  <p:tag name="MIO_OBJECTNAME" val="TERMA Master"/>
  <p:tag name="MIO_CDID" val="801469c1-6590-468f-aaeb-24b80a6c769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5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5"/>
  <p:tag name="MIO_HDS" val="True"/>
  <p:tag name="MIO_SKIPVERSION" val="01.01.0001 00:00:00"/>
  <p:tag name="MIO_EKGUID" val="6b1884a4-a27f-405e-a23c-cb9f2d64230f"/>
  <p:tag name="MIO_UPDATE" val="True"/>
  <p:tag name="MIO_VERSION" val="23.06.2020 10:17:44"/>
  <p:tag name="MIO_DBID" val="85B97FBE-4A9B-4030-92F8-88B1B5AA728D"/>
  <p:tag name="MIO_LASTDOWNLOADED" val="23.06.2020 10:17:17"/>
  <p:tag name="MIO_OBJECTNAME" val="TERMA Master"/>
  <p:tag name="MIO_CDID" val="801469c1-6590-468f-aaeb-24b80a6c769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5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5"/>
  <p:tag name="MIO_HDS" val="True"/>
  <p:tag name="MIO_SKIPVERSION" val="01.01.0001 00:00:00"/>
  <p:tag name="MIO_EKGUID" val="6b1884a4-a27f-405e-a23c-cb9f2d64230f"/>
  <p:tag name="MIO_UPDATE" val="True"/>
  <p:tag name="MIO_VERSION" val="23.06.2020 10:17:44"/>
  <p:tag name="MIO_DBID" val="85B97FBE-4A9B-4030-92F8-88B1B5AA728D"/>
  <p:tag name="MIO_LASTDOWNLOADED" val="23.06.2020 10:17:17"/>
  <p:tag name="MIO_OBJECTNAME" val="TERMA Master"/>
  <p:tag name="MIO_CDID" val="801469c1-6590-468f-aaeb-24b80a6c7695"/>
</p:tagLst>
</file>

<file path=ppt/theme/theme1.xml><?xml version="1.0" encoding="utf-8"?>
<a:theme xmlns:a="http://schemas.openxmlformats.org/drawingml/2006/main" name="1_Office Theme">
  <a:themeElements>
    <a:clrScheme name="Custom 120">
      <a:dk1>
        <a:srgbClr val="000000"/>
      </a:dk1>
      <a:lt1>
        <a:srgbClr val="FFFFFF"/>
      </a:lt1>
      <a:dk2>
        <a:srgbClr val="F1F6FA"/>
      </a:dk2>
      <a:lt2>
        <a:srgbClr val="0065AC"/>
      </a:lt2>
      <a:accent1>
        <a:srgbClr val="848585"/>
      </a:accent1>
      <a:accent2>
        <a:srgbClr val="B0B0B1"/>
      </a:accent2>
      <a:accent3>
        <a:srgbClr val="D8D9D9"/>
      </a:accent3>
      <a:accent4>
        <a:srgbClr val="009FE3"/>
      </a:accent4>
      <a:accent5>
        <a:srgbClr val="008FCE"/>
      </a:accent5>
      <a:accent6>
        <a:srgbClr val="004376"/>
      </a:accent6>
      <a:hlink>
        <a:srgbClr val="FFC92B"/>
      </a:hlink>
      <a:folHlink>
        <a:srgbClr val="B0B0B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 rtl="0" eaLnBrk="1" fontAlgn="auto" hangingPunct="1">
          <a:lnSpc>
            <a:spcPct val="100000"/>
          </a:lnSpc>
          <a:spcBef>
            <a:spcPts val="0"/>
          </a:spcBef>
          <a:spcAft>
            <a:spcPts val="0"/>
          </a:spcAft>
          <a:defRPr sz="1800" b="0" i="0" u="none" baseline="0" dirty="0" smtClean="0">
            <a:solidFill>
              <a:srgbClr val="FFFFFF"/>
            </a:solidFill>
            <a:latin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vert="horz" wrap="square" lIns="0" tIns="0" rIns="0" bIns="0" rtlCol="0">
        <a:noAutofit/>
      </a:bodyPr>
      <a:lstStyle>
        <a:defPPr algn="l" rtl="0" eaLnBrk="1" fontAlgn="auto" hangingPunct="1">
          <a:lnSpc>
            <a:spcPct val="100000"/>
          </a:lnSpc>
          <a:spcBef>
            <a:spcPts val="432"/>
          </a:spcBef>
          <a:spcAft>
            <a:spcPts val="0"/>
          </a:spcAft>
          <a:defRPr sz="1800" b="0" i="0" u="none" kern="1200" baseline="0" noProof="0" dirty="0" smtClean="0">
            <a:solidFill>
              <a:srgbClr val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defRPr>
        </a:defPPr>
      </a:lstStyle>
    </a:txDef>
  </a:objectDefaults>
  <a:extraClrSchemeLst/>
  <a:custClrLst>
    <a:custClr name="Terma Blue">
      <a:srgbClr val="0065AC"/>
    </a:custClr>
    <a:custClr name="Yellow">
      <a:srgbClr val="FFC92B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Ground">
      <a:srgbClr val="009FFF"/>
    </a:custClr>
    <a:custClr name="Sea">
      <a:srgbClr val="008FCE"/>
    </a:custClr>
    <a:custClr name="Air">
      <a:srgbClr val="004376"/>
    </a:custClr>
    <a:custClr name="Space">
      <a:srgbClr val="142E4A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Green">
      <a:srgbClr val="007041"/>
    </a:custClr>
    <a:custClr name="Brown">
      <a:srgbClr val="8F583B"/>
    </a:custClr>
    <a:custClr name="Orange">
      <a:srgbClr val="FF4D02"/>
    </a:custClr>
    <a:custClr name="Red">
      <a:srgbClr val="A4123F"/>
    </a:custClr>
    <a:custClr name="Purple">
      <a:srgbClr val="512D6D"/>
    </a:custClr>
  </a:custClrLst>
  <a:extLst>
    <a:ext uri="{05A4C25C-085E-4340-85A3-A5531E510DB2}">
      <thm15:themeFamily xmlns:thm15="http://schemas.microsoft.com/office/thememl/2012/main" name="Blank.pptx" id="{96C626E1-E5C6-4B79-BF8B-F4505E9869ED}" vid="{58A99E47-D408-45CB-B2F8-16CDFFCCF2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9">
    <wetp:webextensionref xmlns:r="http://schemas.openxmlformats.org/officeDocument/2006/relationships" r:id="rId1"/>
  </wetp:taskpane>
  <wetp:taskpane dockstate="right" visibility="0" width="525" row="1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64D865E1-E2DD-4D2D-9D4C-3AB71B682F0D}">
  <we:reference id="wa104379997" version="2.0.0.0" store="en-US" storeType="OMEX"/>
  <we:alternateReferences>
    <we:reference id="WA104379997" version="2.0.0.0" store="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FE708C6D-5327-4499-967B-FDABB87CCBA5}">
  <we:reference id="wa104380902" version="1.0.0.0" store="en-US" storeType="OMEX"/>
  <we:alternateReferences>
    <we:reference id="WA104380902" version="1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453</TotalTime>
  <Words>234</Words>
  <Application>Microsoft Office PowerPoint</Application>
  <PresentationFormat>Widescreen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Courier New</vt:lpstr>
      <vt:lpstr>1_Office Theme</vt:lpstr>
      <vt:lpstr>Modularization in Software – the enabler for the feature-selling business of tomorrow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Feauture Support</dc:title>
  <dc:creator>Claus T. Hundborg</dc:creator>
  <cp:lastModifiedBy>Martin Elkjær</cp:lastModifiedBy>
  <cp:revision>34</cp:revision>
  <dcterms:created xsi:type="dcterms:W3CDTF">2024-04-30T19:59:58Z</dcterms:created>
  <dcterms:modified xsi:type="dcterms:W3CDTF">2024-06-11T10:22:51Z</dcterms:modified>
</cp:coreProperties>
</file>